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60" r:id="rId5"/>
    <p:sldId id="257045" r:id="rId6"/>
    <p:sldId id="2147482295" r:id="rId7"/>
    <p:sldId id="2147482297" r:id="rId8"/>
    <p:sldId id="2147482298" r:id="rId9"/>
    <p:sldId id="2147482299" r:id="rId10"/>
    <p:sldId id="2147482296" r:id="rId11"/>
    <p:sldId id="2147482300" r:id="rId12"/>
    <p:sldId id="2147482301" r:id="rId13"/>
    <p:sldId id="2147482302" r:id="rId14"/>
    <p:sldId id="2147482294" r:id="rId15"/>
    <p:sldId id="2147482303" r:id="rId16"/>
    <p:sldId id="258" r:id="rId17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F6F1"/>
    <a:srgbClr val="E5E7EB"/>
    <a:srgbClr val="F4F6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1D3E02-0E15-DD4A-7B3C-67A2298F17E3}" v="1" dt="2026-08-20T08:36:59.5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67518" autoAdjust="0"/>
  </p:normalViewPr>
  <p:slideViewPr>
    <p:cSldViewPr snapToGrid="0">
      <p:cViewPr varScale="1">
        <p:scale>
          <a:sx n="108" d="100"/>
          <a:sy n="108" d="100"/>
        </p:scale>
        <p:origin x="2560" y="112"/>
      </p:cViewPr>
      <p:guideLst/>
    </p:cSldViewPr>
  </p:slideViewPr>
  <p:notesTextViewPr>
    <p:cViewPr>
      <p:scale>
        <a:sx n="115" d="100"/>
        <a:sy n="11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mīte Daņilova" userId="S::sarmite.danilova@vpc.lv::7e46f4f5-0d8e-4261-abb4-0391c440d054" providerId="AD" clId="Web-{B11D3E02-0E15-DD4A-7B3C-67A2298F17E3}"/>
    <pc:docChg chg="modSld">
      <pc:chgData name="Sarmīte Daņilova" userId="S::sarmite.danilova@vpc.lv::7e46f4f5-0d8e-4261-abb4-0391c440d054" providerId="AD" clId="Web-{B11D3E02-0E15-DD4A-7B3C-67A2298F17E3}" dt="2026-08-20T08:36:59.527" v="0"/>
      <pc:docMkLst>
        <pc:docMk/>
      </pc:docMkLst>
      <pc:sldChg chg="delSp">
        <pc:chgData name="Sarmīte Daņilova" userId="S::sarmite.danilova@vpc.lv::7e46f4f5-0d8e-4261-abb4-0391c440d054" providerId="AD" clId="Web-{B11D3E02-0E15-DD4A-7B3C-67A2298F17E3}" dt="2026-08-20T08:36:59.527" v="0"/>
        <pc:sldMkLst>
          <pc:docMk/>
          <pc:sldMk cId="2007415190" sldId="260"/>
        </pc:sldMkLst>
        <pc:picChg chg="del">
          <ac:chgData name="Sarmīte Daņilova" userId="S::sarmite.danilova@vpc.lv::7e46f4f5-0d8e-4261-abb4-0391c440d054" providerId="AD" clId="Web-{B11D3E02-0E15-DD4A-7B3C-67A2298F17E3}" dt="2026-08-20T08:36:59.527" v="0"/>
          <ac:picMkLst>
            <pc:docMk/>
            <pc:sldMk cId="2007415190" sldId="260"/>
            <ac:picMk id="25" creationId="{0E01E9FF-EEA7-955B-E959-9C2944F443AB}"/>
          </ac:picMkLst>
        </pc:picChg>
      </pc:sldChg>
    </pc:docChg>
  </pc:docChgLst>
  <pc:docChgLst>
    <pc:chgData name="Sarmīte Daņilova" userId="7e46f4f5-0d8e-4261-abb4-0391c440d054" providerId="ADAL" clId="{9F0D27FA-290C-496D-B78C-E52C2475AAE5}"/>
    <pc:docChg chg="undo redo custSel addSld delSld modSld sldOrd">
      <pc:chgData name="Sarmīte Daņilova" userId="7e46f4f5-0d8e-4261-abb4-0391c440d054" providerId="ADAL" clId="{9F0D27FA-290C-496D-B78C-E52C2475AAE5}" dt="2026-08-19T12:19:31.530" v="8870" actId="20577"/>
      <pc:docMkLst>
        <pc:docMk/>
      </pc:docMkLst>
      <pc:sldChg chg="modSp mod">
        <pc:chgData name="Sarmīte Daņilova" userId="7e46f4f5-0d8e-4261-abb4-0391c440d054" providerId="ADAL" clId="{9F0D27FA-290C-496D-B78C-E52C2475AAE5}" dt="2026-07-28T16:39:39.802" v="6935" actId="1076"/>
        <pc:sldMkLst>
          <pc:docMk/>
          <pc:sldMk cId="2633719609" sldId="258"/>
        </pc:sldMkLst>
        <pc:spChg chg="mod">
          <ac:chgData name="Sarmīte Daņilova" userId="7e46f4f5-0d8e-4261-abb4-0391c440d054" providerId="ADAL" clId="{9F0D27FA-290C-496D-B78C-E52C2475AAE5}" dt="2026-07-28T16:39:34.243" v="6934" actId="20577"/>
          <ac:spMkLst>
            <pc:docMk/>
            <pc:sldMk cId="2633719609" sldId="258"/>
            <ac:spMk id="5" creationId="{29A584C5-611A-1DC8-5D56-1162801C7A30}"/>
          </ac:spMkLst>
        </pc:spChg>
        <pc:spChg chg="mod">
          <ac:chgData name="Sarmīte Daņilova" userId="7e46f4f5-0d8e-4261-abb4-0391c440d054" providerId="ADAL" clId="{9F0D27FA-290C-496D-B78C-E52C2475AAE5}" dt="2026-07-28T16:39:39.802" v="6935" actId="1076"/>
          <ac:spMkLst>
            <pc:docMk/>
            <pc:sldMk cId="2633719609" sldId="258"/>
            <ac:spMk id="6" creationId="{D3A742EB-EAE8-87FF-DF9C-8983B954BEB8}"/>
          </ac:spMkLst>
        </pc:spChg>
      </pc:sldChg>
      <pc:sldChg chg="addSp delSp modSp mod modTransition modAnim modNotesTx">
        <pc:chgData name="Sarmīte Daņilova" userId="7e46f4f5-0d8e-4261-abb4-0391c440d054" providerId="ADAL" clId="{9F0D27FA-290C-496D-B78C-E52C2475AAE5}" dt="2026-08-12T21:06:52.266" v="8868" actId="20577"/>
        <pc:sldMkLst>
          <pc:docMk/>
          <pc:sldMk cId="2007415190" sldId="260"/>
        </pc:sldMkLst>
        <pc:spChg chg="mod">
          <ac:chgData name="Sarmīte Daņilova" userId="7e46f4f5-0d8e-4261-abb4-0391c440d054" providerId="ADAL" clId="{9F0D27FA-290C-496D-B78C-E52C2475AAE5}" dt="2026-08-12T08:40:39.316" v="8041" actId="1076"/>
          <ac:spMkLst>
            <pc:docMk/>
            <pc:sldMk cId="2007415190" sldId="260"/>
            <ac:spMk id="2" creationId="{8B6E6660-7A82-34C7-6A25-93B60DA954FE}"/>
          </ac:spMkLst>
        </pc:spChg>
        <pc:spChg chg="mod">
          <ac:chgData name="Sarmīte Daņilova" userId="7e46f4f5-0d8e-4261-abb4-0391c440d054" providerId="ADAL" clId="{9F0D27FA-290C-496D-B78C-E52C2475AAE5}" dt="2026-08-12T10:00:02.583" v="8066" actId="962"/>
          <ac:spMkLst>
            <pc:docMk/>
            <pc:sldMk cId="2007415190" sldId="260"/>
            <ac:spMk id="9" creationId="{94D63355-C6BD-75D3-4E43-089F20DF0A9D}"/>
          </ac:spMkLst>
        </pc:spChg>
        <pc:picChg chg="add mod">
          <ac:chgData name="Sarmīte Daņilova" userId="7e46f4f5-0d8e-4261-abb4-0391c440d054" providerId="ADAL" clId="{9F0D27FA-290C-496D-B78C-E52C2475AAE5}" dt="2026-08-12T09:59:05.021" v="8063" actId="1076"/>
          <ac:picMkLst>
            <pc:docMk/>
            <pc:sldMk cId="2007415190" sldId="260"/>
            <ac:picMk id="4" creationId="{E876C9FF-966E-C5FC-DA3E-524999D411A3}"/>
          </ac:picMkLst>
        </pc:picChg>
        <pc:picChg chg="add mod">
          <ac:chgData name="Sarmīte Daņilova" userId="7e46f4f5-0d8e-4261-abb4-0391c440d054" providerId="ADAL" clId="{9F0D27FA-290C-496D-B78C-E52C2475AAE5}" dt="2026-08-12T08:40:42.571" v="8042" actId="1076"/>
          <ac:picMkLst>
            <pc:docMk/>
            <pc:sldMk cId="2007415190" sldId="260"/>
            <ac:picMk id="11" creationId="{F63F9210-860A-FB26-1432-850ABE61F868}"/>
          </ac:picMkLst>
        </pc:picChg>
        <pc:picChg chg="add mod">
          <ac:chgData name="Sarmīte Daņilova" userId="7e46f4f5-0d8e-4261-abb4-0391c440d054" providerId="ADAL" clId="{9F0D27FA-290C-496D-B78C-E52C2475AAE5}" dt="2026-08-12T08:40:45.768" v="8044" actId="1076"/>
          <ac:picMkLst>
            <pc:docMk/>
            <pc:sldMk cId="2007415190" sldId="260"/>
            <ac:picMk id="15" creationId="{F2FAD808-B16F-17FA-E61F-345637478E34}"/>
          </ac:picMkLst>
        </pc:picChg>
        <pc:picChg chg="add mod">
          <ac:chgData name="Sarmīte Daņilova" userId="7e46f4f5-0d8e-4261-abb4-0391c440d054" providerId="ADAL" clId="{9F0D27FA-290C-496D-B78C-E52C2475AAE5}" dt="2026-08-12T09:59:02.325" v="8062" actId="1076"/>
          <ac:picMkLst>
            <pc:docMk/>
            <pc:sldMk cId="2007415190" sldId="260"/>
            <ac:picMk id="17" creationId="{9BA639C5-3834-9AC1-7026-D0851BF1B600}"/>
          </ac:picMkLst>
        </pc:picChg>
        <pc:picChg chg="add mod">
          <ac:chgData name="Sarmīte Daņilova" userId="7e46f4f5-0d8e-4261-abb4-0391c440d054" providerId="ADAL" clId="{9F0D27FA-290C-496D-B78C-E52C2475AAE5}" dt="2026-08-12T08:40:48.711" v="8045" actId="1076"/>
          <ac:picMkLst>
            <pc:docMk/>
            <pc:sldMk cId="2007415190" sldId="260"/>
            <ac:picMk id="19" creationId="{E41F0447-4F63-C0AA-3E27-C0B923C3C8F6}"/>
          </ac:picMkLst>
        </pc:picChg>
        <pc:picChg chg="add mod">
          <ac:chgData name="Sarmīte Daņilova" userId="7e46f4f5-0d8e-4261-abb4-0391c440d054" providerId="ADAL" clId="{9F0D27FA-290C-496D-B78C-E52C2475AAE5}" dt="2026-08-12T10:00:23.810" v="8069" actId="1076"/>
          <ac:picMkLst>
            <pc:docMk/>
            <pc:sldMk cId="2007415190" sldId="260"/>
            <ac:picMk id="27" creationId="{8ADCA6CD-F16E-CEFA-D576-9B268E028B7E}"/>
          </ac:picMkLst>
        </pc:picChg>
        <pc:picChg chg="add mod">
          <ac:chgData name="Sarmīte Daņilova" userId="7e46f4f5-0d8e-4261-abb4-0391c440d054" providerId="ADAL" clId="{9F0D27FA-290C-496D-B78C-E52C2475AAE5}" dt="2026-08-12T11:40:59.989" v="8093" actId="14100"/>
          <ac:picMkLst>
            <pc:docMk/>
            <pc:sldMk cId="2007415190" sldId="260"/>
            <ac:picMk id="30" creationId="{305C9D53-E399-0E5C-3551-9F292FDACA76}"/>
          </ac:picMkLst>
        </pc:picChg>
      </pc:sldChg>
      <pc:sldChg chg="addSp delSp modSp add del mod ord modAnim">
        <pc:chgData name="Sarmīte Daņilova" userId="7e46f4f5-0d8e-4261-abb4-0391c440d054" providerId="ADAL" clId="{9F0D27FA-290C-496D-B78C-E52C2475AAE5}" dt="2026-08-12T19:04:57.206" v="8214" actId="478"/>
        <pc:sldMkLst>
          <pc:docMk/>
          <pc:sldMk cId="1756997669" sldId="257045"/>
        </pc:sldMkLst>
        <pc:spChg chg="mod">
          <ac:chgData name="Sarmīte Daņilova" userId="7e46f4f5-0d8e-4261-abb4-0391c440d054" providerId="ADAL" clId="{9F0D27FA-290C-496D-B78C-E52C2475AAE5}" dt="2026-08-12T13:45:22.121" v="8123" actId="14100"/>
          <ac:spMkLst>
            <pc:docMk/>
            <pc:sldMk cId="1756997669" sldId="257045"/>
            <ac:spMk id="4" creationId="{3F775B1F-5F60-EF66-8328-444620BD1B71}"/>
          </ac:spMkLst>
        </pc:spChg>
        <pc:spChg chg="mod">
          <ac:chgData name="Sarmīte Daņilova" userId="7e46f4f5-0d8e-4261-abb4-0391c440d054" providerId="ADAL" clId="{9F0D27FA-290C-496D-B78C-E52C2475AAE5}" dt="2026-08-12T13:44:38.519" v="8121" actId="14100"/>
          <ac:spMkLst>
            <pc:docMk/>
            <pc:sldMk cId="1756997669" sldId="257045"/>
            <ac:spMk id="9" creationId="{5DA77CC1-03D4-7447-1AD1-82DBC84FB154}"/>
          </ac:spMkLst>
        </pc:spChg>
        <pc:spChg chg="mod">
          <ac:chgData name="Sarmīte Daņilova" userId="7e46f4f5-0d8e-4261-abb4-0391c440d054" providerId="ADAL" clId="{9F0D27FA-290C-496D-B78C-E52C2475AAE5}" dt="2026-08-12T19:04:38.440" v="8213" actId="20577"/>
          <ac:spMkLst>
            <pc:docMk/>
            <pc:sldMk cId="1756997669" sldId="257045"/>
            <ac:spMk id="14" creationId="{EDB83B4C-3456-51C0-5678-D5DB12E9EBF5}"/>
          </ac:spMkLst>
        </pc:spChg>
        <pc:picChg chg="add mod">
          <ac:chgData name="Sarmīte Daņilova" userId="7e46f4f5-0d8e-4261-abb4-0391c440d054" providerId="ADAL" clId="{9F0D27FA-290C-496D-B78C-E52C2475AAE5}" dt="2026-08-12T13:44:44.453" v="8122" actId="1076"/>
          <ac:picMkLst>
            <pc:docMk/>
            <pc:sldMk cId="1756997669" sldId="257045"/>
            <ac:picMk id="3" creationId="{D39C3A87-2EC9-C8D6-2E2F-EA1CD9CC477E}"/>
          </ac:picMkLst>
        </pc:picChg>
      </pc:sldChg>
      <pc:sldChg chg="addSp delSp modSp add mod delAnim modAnim modNotesTx">
        <pc:chgData name="Sarmīte Daņilova" userId="7e46f4f5-0d8e-4261-abb4-0391c440d054" providerId="ADAL" clId="{9F0D27FA-290C-496D-B78C-E52C2475AAE5}" dt="2026-08-19T12:19:31.530" v="8870" actId="20577"/>
        <pc:sldMkLst>
          <pc:docMk/>
          <pc:sldMk cId="2418061857" sldId="2147482294"/>
        </pc:sldMkLst>
        <pc:spChg chg="add">
          <ac:chgData name="Sarmīte Daņilova" userId="7e46f4f5-0d8e-4261-abb4-0391c440d054" providerId="ADAL" clId="{9F0D27FA-290C-496D-B78C-E52C2475AAE5}" dt="2026-08-12T20:28:35.921" v="8653" actId="22"/>
          <ac:spMkLst>
            <pc:docMk/>
            <pc:sldMk cId="2418061857" sldId="2147482294"/>
            <ac:spMk id="8" creationId="{89085C7C-A667-28F9-5D68-EB696AB1BD00}"/>
          </ac:spMkLst>
        </pc:spChg>
        <pc:spChg chg="add mod">
          <ac:chgData name="Sarmīte Daņilova" userId="7e46f4f5-0d8e-4261-abb4-0391c440d054" providerId="ADAL" clId="{9F0D27FA-290C-496D-B78C-E52C2475AAE5}" dt="2026-08-12T20:28:52.374" v="8655" actId="120"/>
          <ac:spMkLst>
            <pc:docMk/>
            <pc:sldMk cId="2418061857" sldId="2147482294"/>
            <ac:spMk id="10" creationId="{5BB37190-F3FB-62CC-8024-0548CF289A3B}"/>
          </ac:spMkLst>
        </pc:spChg>
        <pc:spChg chg="add mod">
          <ac:chgData name="Sarmīte Daņilova" userId="7e46f4f5-0d8e-4261-abb4-0391c440d054" providerId="ADAL" clId="{9F0D27FA-290C-496D-B78C-E52C2475AAE5}" dt="2026-08-19T12:19:31.530" v="8870" actId="20577"/>
          <ac:spMkLst>
            <pc:docMk/>
            <pc:sldMk cId="2418061857" sldId="2147482294"/>
            <ac:spMk id="12" creationId="{9DEE4560-4BE1-104D-32C6-1CCEB81B7EC3}"/>
          </ac:spMkLst>
        </pc:spChg>
      </pc:sldChg>
      <pc:sldChg chg="addSp delSp modSp add mod delAnim modNotesTx">
        <pc:chgData name="Sarmīte Daņilova" userId="7e46f4f5-0d8e-4261-abb4-0391c440d054" providerId="ADAL" clId="{9F0D27FA-290C-496D-B78C-E52C2475AAE5}" dt="2026-08-12T20:38:38.435" v="8702" actId="6549"/>
        <pc:sldMkLst>
          <pc:docMk/>
          <pc:sldMk cId="340752057" sldId="2147482295"/>
        </pc:sldMkLst>
        <pc:spChg chg="mod">
          <ac:chgData name="Sarmīte Daņilova" userId="7e46f4f5-0d8e-4261-abb4-0391c440d054" providerId="ADAL" clId="{9F0D27FA-290C-496D-B78C-E52C2475AAE5}" dt="2026-08-12T19:10:04.152" v="8227" actId="1076"/>
          <ac:spMkLst>
            <pc:docMk/>
            <pc:sldMk cId="340752057" sldId="2147482295"/>
            <ac:spMk id="4" creationId="{3F775B1F-5F60-EF66-8328-444620BD1B71}"/>
          </ac:spMkLst>
        </pc:spChg>
        <pc:spChg chg="mod">
          <ac:chgData name="Sarmīte Daņilova" userId="7e46f4f5-0d8e-4261-abb4-0391c440d054" providerId="ADAL" clId="{9F0D27FA-290C-496D-B78C-E52C2475AAE5}" dt="2026-08-12T19:11:45.347" v="8244" actId="14100"/>
          <ac:spMkLst>
            <pc:docMk/>
            <pc:sldMk cId="340752057" sldId="2147482295"/>
            <ac:spMk id="9" creationId="{5DA77CC1-03D4-7447-1AD1-82DBC84FB154}"/>
          </ac:spMkLst>
        </pc:spChg>
        <pc:spChg chg="mod">
          <ac:chgData name="Sarmīte Daņilova" userId="7e46f4f5-0d8e-4261-abb4-0391c440d054" providerId="ADAL" clId="{9F0D27FA-290C-496D-B78C-E52C2475AAE5}" dt="2026-08-12T20:38:38.435" v="8702" actId="6549"/>
          <ac:spMkLst>
            <pc:docMk/>
            <pc:sldMk cId="340752057" sldId="2147482295"/>
            <ac:spMk id="14" creationId="{EDB83B4C-3456-51C0-5678-D5DB12E9EBF5}"/>
          </ac:spMkLst>
        </pc:spChg>
        <pc:picChg chg="add mod">
          <ac:chgData name="Sarmīte Daņilova" userId="7e46f4f5-0d8e-4261-abb4-0391c440d054" providerId="ADAL" clId="{9F0D27FA-290C-496D-B78C-E52C2475AAE5}" dt="2026-08-12T19:11:59.256" v="8249" actId="1440"/>
          <ac:picMkLst>
            <pc:docMk/>
            <pc:sldMk cId="340752057" sldId="2147482295"/>
            <ac:picMk id="5" creationId="{C1677943-9670-54F9-B27A-A68176FD38B7}"/>
          </ac:picMkLst>
        </pc:picChg>
      </pc:sldChg>
      <pc:sldChg chg="delSp modSp add mod ord delAnim modNotesTx">
        <pc:chgData name="Sarmīte Daņilova" userId="7e46f4f5-0d8e-4261-abb4-0391c440d054" providerId="ADAL" clId="{9F0D27FA-290C-496D-B78C-E52C2475AAE5}" dt="2026-08-12T20:38:53.279" v="8703" actId="20577"/>
        <pc:sldMkLst>
          <pc:docMk/>
          <pc:sldMk cId="4291000204" sldId="2147482296"/>
        </pc:sldMkLst>
        <pc:spChg chg="mod">
          <ac:chgData name="Sarmīte Daņilova" userId="7e46f4f5-0d8e-4261-abb4-0391c440d054" providerId="ADAL" clId="{9F0D27FA-290C-496D-B78C-E52C2475AAE5}" dt="2026-08-12T19:34:55.311" v="8340" actId="1076"/>
          <ac:spMkLst>
            <pc:docMk/>
            <pc:sldMk cId="4291000204" sldId="2147482296"/>
            <ac:spMk id="4" creationId="{3F775B1F-5F60-EF66-8328-444620BD1B71}"/>
          </ac:spMkLst>
        </pc:spChg>
        <pc:spChg chg="mod">
          <ac:chgData name="Sarmīte Daņilova" userId="7e46f4f5-0d8e-4261-abb4-0391c440d054" providerId="ADAL" clId="{9F0D27FA-290C-496D-B78C-E52C2475AAE5}" dt="2026-08-12T20:15:27.497" v="8525" actId="1076"/>
          <ac:spMkLst>
            <pc:docMk/>
            <pc:sldMk cId="4291000204" sldId="2147482296"/>
            <ac:spMk id="9" creationId="{5DA77CC1-03D4-7447-1AD1-82DBC84FB154}"/>
          </ac:spMkLst>
        </pc:spChg>
        <pc:spChg chg="mod">
          <ac:chgData name="Sarmīte Daņilova" userId="7e46f4f5-0d8e-4261-abb4-0391c440d054" providerId="ADAL" clId="{9F0D27FA-290C-496D-B78C-E52C2475AAE5}" dt="2026-08-12T20:38:53.279" v="8703" actId="20577"/>
          <ac:spMkLst>
            <pc:docMk/>
            <pc:sldMk cId="4291000204" sldId="2147482296"/>
            <ac:spMk id="14" creationId="{EDB83B4C-3456-51C0-5678-D5DB12E9EBF5}"/>
          </ac:spMkLst>
        </pc:spChg>
      </pc:sldChg>
      <pc:sldChg chg="addSp delSp modSp add mod">
        <pc:chgData name="Sarmīte Daņilova" userId="7e46f4f5-0d8e-4261-abb4-0391c440d054" providerId="ADAL" clId="{9F0D27FA-290C-496D-B78C-E52C2475AAE5}" dt="2026-08-12T19:18:03.494" v="8276" actId="1076"/>
        <pc:sldMkLst>
          <pc:docMk/>
          <pc:sldMk cId="4155743796" sldId="2147482297"/>
        </pc:sldMkLst>
        <pc:spChg chg="mod">
          <ac:chgData name="Sarmīte Daņilova" userId="7e46f4f5-0d8e-4261-abb4-0391c440d054" providerId="ADAL" clId="{9F0D27FA-290C-496D-B78C-E52C2475AAE5}" dt="2026-08-12T19:17:55.818" v="8273" actId="14100"/>
          <ac:spMkLst>
            <pc:docMk/>
            <pc:sldMk cId="4155743796" sldId="2147482297"/>
            <ac:spMk id="9" creationId="{4DC10E25-BB66-CBBB-CF4C-04A78D38F0C9}"/>
          </ac:spMkLst>
        </pc:spChg>
        <pc:picChg chg="add mod">
          <ac:chgData name="Sarmīte Daņilova" userId="7e46f4f5-0d8e-4261-abb4-0391c440d054" providerId="ADAL" clId="{9F0D27FA-290C-496D-B78C-E52C2475AAE5}" dt="2026-08-12T19:18:03.494" v="8276" actId="1076"/>
          <ac:picMkLst>
            <pc:docMk/>
            <pc:sldMk cId="4155743796" sldId="2147482297"/>
            <ac:picMk id="3" creationId="{8D080F19-446C-6435-683C-540C35DFDD79}"/>
          </ac:picMkLst>
        </pc:picChg>
      </pc:sldChg>
      <pc:sldChg chg="delSp modSp add mod">
        <pc:chgData name="Sarmīte Daņilova" userId="7e46f4f5-0d8e-4261-abb4-0391c440d054" providerId="ADAL" clId="{9F0D27FA-290C-496D-B78C-E52C2475AAE5}" dt="2026-08-12T20:21:13.080" v="8568" actId="20577"/>
        <pc:sldMkLst>
          <pc:docMk/>
          <pc:sldMk cId="3984927211" sldId="2147482298"/>
        </pc:sldMkLst>
        <pc:spChg chg="mod">
          <ac:chgData name="Sarmīte Daņilova" userId="7e46f4f5-0d8e-4261-abb4-0391c440d054" providerId="ADAL" clId="{9F0D27FA-290C-496D-B78C-E52C2475AAE5}" dt="2026-08-12T20:21:13.080" v="8568" actId="20577"/>
          <ac:spMkLst>
            <pc:docMk/>
            <pc:sldMk cId="3984927211" sldId="2147482298"/>
            <ac:spMk id="9" creationId="{1A534E39-DDBA-B583-4D91-A7F5AC99A893}"/>
          </ac:spMkLst>
        </pc:spChg>
      </pc:sldChg>
      <pc:sldChg chg="addSp delSp modSp add mod">
        <pc:chgData name="Sarmīte Daņilova" userId="7e46f4f5-0d8e-4261-abb4-0391c440d054" providerId="ADAL" clId="{9F0D27FA-290C-496D-B78C-E52C2475AAE5}" dt="2026-08-12T19:27:15.399" v="8322" actId="14100"/>
        <pc:sldMkLst>
          <pc:docMk/>
          <pc:sldMk cId="3308957061" sldId="2147482299"/>
        </pc:sldMkLst>
        <pc:picChg chg="add mod">
          <ac:chgData name="Sarmīte Daņilova" userId="7e46f4f5-0d8e-4261-abb4-0391c440d054" providerId="ADAL" clId="{9F0D27FA-290C-496D-B78C-E52C2475AAE5}" dt="2026-08-12T19:27:15.399" v="8322" actId="14100"/>
          <ac:picMkLst>
            <pc:docMk/>
            <pc:sldMk cId="3308957061" sldId="2147482299"/>
            <ac:picMk id="3" creationId="{C35B8AC2-7FEC-DB33-0D62-A9273D802072}"/>
          </ac:picMkLst>
        </pc:picChg>
      </pc:sldChg>
      <pc:sldChg chg="modSp add mod">
        <pc:chgData name="Sarmīte Daņilova" userId="7e46f4f5-0d8e-4261-abb4-0391c440d054" providerId="ADAL" clId="{9F0D27FA-290C-496D-B78C-E52C2475AAE5}" dt="2026-08-12T19:36:09.664" v="8352" actId="20577"/>
        <pc:sldMkLst>
          <pc:docMk/>
          <pc:sldMk cId="1962488243" sldId="2147482300"/>
        </pc:sldMkLst>
        <pc:spChg chg="mod">
          <ac:chgData name="Sarmīte Daņilova" userId="7e46f4f5-0d8e-4261-abb4-0391c440d054" providerId="ADAL" clId="{9F0D27FA-290C-496D-B78C-E52C2475AAE5}" dt="2026-08-12T19:36:09.664" v="8352" actId="20577"/>
          <ac:spMkLst>
            <pc:docMk/>
            <pc:sldMk cId="1962488243" sldId="2147482300"/>
            <ac:spMk id="4" creationId="{AEB8CF44-BC25-3723-9C57-D373206FBAA5}"/>
          </ac:spMkLst>
        </pc:spChg>
      </pc:sldChg>
      <pc:sldChg chg="modSp add mod ord">
        <pc:chgData name="Sarmīte Daņilova" userId="7e46f4f5-0d8e-4261-abb4-0391c440d054" providerId="ADAL" clId="{9F0D27FA-290C-496D-B78C-E52C2475AAE5}" dt="2026-08-12T20:39:00.107" v="8704" actId="20577"/>
        <pc:sldMkLst>
          <pc:docMk/>
          <pc:sldMk cId="3323788218" sldId="2147482301"/>
        </pc:sldMkLst>
        <pc:spChg chg="mod">
          <ac:chgData name="Sarmīte Daņilova" userId="7e46f4f5-0d8e-4261-abb4-0391c440d054" providerId="ADAL" clId="{9F0D27FA-290C-496D-B78C-E52C2475AAE5}" dt="2026-08-12T20:16:40.700" v="8533" actId="20577"/>
          <ac:spMkLst>
            <pc:docMk/>
            <pc:sldMk cId="3323788218" sldId="2147482301"/>
            <ac:spMk id="4" creationId="{893B6C80-8CF3-09CC-A591-3CF61C671562}"/>
          </ac:spMkLst>
        </pc:spChg>
        <pc:spChg chg="mod">
          <ac:chgData name="Sarmīte Daņilova" userId="7e46f4f5-0d8e-4261-abb4-0391c440d054" providerId="ADAL" clId="{9F0D27FA-290C-496D-B78C-E52C2475AAE5}" dt="2026-08-12T20:39:00.107" v="8704" actId="20577"/>
          <ac:spMkLst>
            <pc:docMk/>
            <pc:sldMk cId="3323788218" sldId="2147482301"/>
            <ac:spMk id="14" creationId="{9CEE5FBF-F41E-C04B-40D1-F70E087E6423}"/>
          </ac:spMkLst>
        </pc:spChg>
      </pc:sldChg>
      <pc:sldChg chg="addSp delSp modSp add mod ord modNotesTx">
        <pc:chgData name="Sarmīte Daņilova" userId="7e46f4f5-0d8e-4261-abb4-0391c440d054" providerId="ADAL" clId="{9F0D27FA-290C-496D-B78C-E52C2475AAE5}" dt="2026-08-12T20:34:24.243" v="8696" actId="6549"/>
        <pc:sldMkLst>
          <pc:docMk/>
          <pc:sldMk cId="1890473924" sldId="2147482302"/>
        </pc:sldMkLst>
        <pc:spChg chg="mod">
          <ac:chgData name="Sarmīte Daņilova" userId="7e46f4f5-0d8e-4261-abb4-0391c440d054" providerId="ADAL" clId="{9F0D27FA-290C-496D-B78C-E52C2475AAE5}" dt="2026-08-12T20:20:01.586" v="8550" actId="20577"/>
          <ac:spMkLst>
            <pc:docMk/>
            <pc:sldMk cId="1890473924" sldId="2147482302"/>
            <ac:spMk id="4" creationId="{F9A97434-F1EF-D64E-E27F-0F70D06B1F08}"/>
          </ac:spMkLst>
        </pc:spChg>
      </pc:sldChg>
      <pc:sldChg chg="addSp delSp modSp add mod modNotesTx">
        <pc:chgData name="Sarmīte Daņilova" userId="7e46f4f5-0d8e-4261-abb4-0391c440d054" providerId="ADAL" clId="{9F0D27FA-290C-496D-B78C-E52C2475AAE5}" dt="2026-08-19T12:19:03.256" v="8869" actId="6549"/>
        <pc:sldMkLst>
          <pc:docMk/>
          <pc:sldMk cId="337988389" sldId="2147482303"/>
        </pc:sldMkLst>
        <pc:graphicFrameChg chg="add mod modGraphic">
          <ac:chgData name="Sarmīte Daņilova" userId="7e46f4f5-0d8e-4261-abb4-0391c440d054" providerId="ADAL" clId="{9F0D27FA-290C-496D-B78C-E52C2475AAE5}" dt="2026-08-12T20:49:18.532" v="8776" actId="14734"/>
          <ac:graphicFrameMkLst>
            <pc:docMk/>
            <pc:sldMk cId="337988389" sldId="2147482303"/>
            <ac:graphicFrameMk id="2" creationId="{FCD2BD8C-00B4-D321-34D3-903F2EFA4F36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00EBAF95-D34B-4BEC-9E4D-5F5E6D7F0EF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7E796D19-1A69-44EB-80A6-1A9CD0947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218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Incidents, notikums, nestabila, bīstama situācija, </a:t>
            </a:r>
            <a:r>
              <a:rPr lang="lv-LV" sz="1000" b="0" i="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kas skar atsevišķu personu, cilvēku grupu, kopienu vai sabiedrību kopumā un krīzes beigas un sākums var nebūt prognozējams.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000" b="0" i="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b="0" i="0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Drons</a:t>
            </a:r>
            <a:r>
              <a:rPr lang="lv-LV" sz="1000" b="0" i="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112</a:t>
            </a:r>
          </a:p>
          <a:p>
            <a:pPr fontAlgn="t"/>
            <a:r>
              <a:rPr lang="lv-LV" sz="1000" b="1" i="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Trušu krīze Austrālijā</a:t>
            </a:r>
          </a:p>
          <a:p>
            <a:pPr lvl="0" fontAlgn="t"/>
            <a:r>
              <a:rPr lang="lv-LV" sz="1000" b="0" i="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gadsimtā ievestie truši savairojās līdz simtiem miljonu. Tie iznīcināja augus, radīja milzīgus zaudējumus lauksaimniecībai un kļuva par vienu no lielākajām </a:t>
            </a:r>
            <a:r>
              <a:rPr lang="lv-LV" sz="1000" b="0" i="0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invazīvo</a:t>
            </a:r>
            <a:r>
              <a:rPr lang="lv-LV" sz="1000" b="0" i="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sugu problēmām pasaulē.</a:t>
            </a:r>
          </a:p>
          <a:p>
            <a:r>
              <a:rPr lang="lv-LV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Eiropas truši Austrālijā tika ievesti 1859. gadā. Tie ārkārtīgi strauji izplatījās — aptuveni 70 gadu laikā. izmantoja vairākus bioloģiskās kontroles paņēmienus:</a:t>
            </a:r>
          </a:p>
          <a:p>
            <a:pPr lvl="0"/>
            <a:r>
              <a:rPr lang="lv-LV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1950. Gadā -1996 gadam</a:t>
            </a:r>
            <a:endParaRPr lang="lv-LV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t"/>
            <a:endParaRPr lang="lv-LV" sz="1000" b="0" i="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lvl="0" fontAlgn="t"/>
            <a:r>
              <a:rPr lang="lv-LV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sistēma nepareizi interpretētu datumu -daudzās vecākās datorprogrammās gads tika glabāts tikai ar </a:t>
            </a:r>
            <a:r>
              <a:rPr lang="lv-LV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diviem cipariem</a:t>
            </a:r>
            <a:r>
              <a:rPr lang="lv-LV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piemēram, </a:t>
            </a:r>
            <a:r>
              <a:rPr lang="lv-LV" sz="10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99</a:t>
            </a:r>
            <a:r>
              <a:rPr lang="lv-LV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nozīmēja 1999. gadu, bet </a:t>
            </a:r>
            <a:r>
              <a:rPr lang="lv-LV" sz="10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00</a:t>
            </a:r>
            <a:r>
              <a:rPr lang="lv-LV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varēja tikt interpretēts kā 1900., nevis 2000. gads., un radītu sistēmu kļūmes.</a:t>
            </a:r>
          </a:p>
          <a:p>
            <a:pPr lvl="0" fontAlgn="t"/>
            <a:endParaRPr lang="lv-LV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Incidents milzīgi </a:t>
            </a:r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medūzu bari nosprostojuši atomelektrostacija stacijas dzesēšanas sistēmas (2 gadu pēc kārtas), kā rezultātā nācies apturēt trīs no sešiem </a:t>
            </a:r>
            <a:r>
              <a:rPr lang="lv-LV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Gravelīnas</a:t>
            </a:r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AES reaktoriem samazinājis stacijas jaudu.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96D19-1A69-44EB-80A6-1A9CD0947A6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5660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64BA22-1655-9C6E-0B24-7D28E7210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E25E57-A32F-FD5F-D85C-FEC5C18401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60DDA2-6247-59FF-0955-82943BCC81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1CD2DF-434C-ACEB-BFA4-700FE92F1D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96D19-1A69-44EB-80A6-1A9CD0947A6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1319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1C4F3-B4FE-9557-3F42-859681405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7049D8-43C4-0FD0-A3ED-6AE6CCEA6C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F07B1E-CB6C-31B7-55C5-43B2D6483F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Kritisko funkciju noteikšana- nodošana IT infrastruktūras nodrošinātājam nosakot kritiskumu A B C. RTO </a:t>
            </a:r>
            <a:r>
              <a:rPr lang="lv-LV" dirty="0"/>
              <a:t>darbības pārtraukuma konkrētai sistēmai vai funkcijai jābūt atjaunotai,</a:t>
            </a:r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noteikšana atbilstoši funkcijām.</a:t>
            </a:r>
          </a:p>
          <a:p>
            <a:pPr lvl="0" fontAlgn="t"/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Rezerves ģeneratori datu centriem.</a:t>
            </a:r>
          </a:p>
          <a:p>
            <a:pPr lvl="0" fontAlgn="t"/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Nepārtrauktās barošanas avoti (UPS),vai nav jāiegādājas.</a:t>
            </a:r>
          </a:p>
          <a:p>
            <a:pPr lvl="0" fontAlgn="t"/>
            <a:r>
              <a:rPr lang="lv-LV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Mākoņpakalpojumu</a:t>
            </a:r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izmantošana.</a:t>
            </a:r>
          </a:p>
          <a:p>
            <a:pPr fontAlgn="t"/>
            <a:r>
              <a:rPr lang="lv-LV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Īstermiņā (pirmās dienas)</a:t>
            </a:r>
          </a:p>
          <a:p>
            <a:pPr lvl="0" fontAlgn="t"/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Atceltas lekcijas, kurām nepieciešama specializēta aparatūra.</a:t>
            </a:r>
          </a:p>
          <a:p>
            <a:pPr lvl="0" fontAlgn="t"/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Pagarināti uzdevumu un darbu iesniegšanas termiņi.</a:t>
            </a:r>
          </a:p>
          <a:p>
            <a:pPr lvl="0" fontAlgn="t"/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Prioritāte kritiskajām studiju programmām (medicīna, inženierzinātnes u.c.).</a:t>
            </a:r>
          </a:p>
          <a:p>
            <a:pPr fontAlgn="t"/>
            <a:r>
              <a:rPr lang="lv-LV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Ilgtermiņā</a:t>
            </a:r>
          </a:p>
          <a:p>
            <a:pPr lvl="0" fontAlgn="t"/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Hibrīda studiju modelis.</a:t>
            </a:r>
          </a:p>
          <a:p>
            <a:pPr lvl="0" fontAlgn="t"/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Iepriekš lejupielādējami kursu resursi.</a:t>
            </a:r>
          </a:p>
          <a:p>
            <a:pPr lvl="0" fontAlgn="t"/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Elastīgs nodarbību grafiks elektroenerģijas pieejamības periodos.</a:t>
            </a:r>
          </a:p>
          <a:p>
            <a:pPr lvl="0" fontAlgn="t"/>
            <a:endParaRPr lang="lv-LV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CF367B-5C18-7575-AD33-8B35E308D5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96D19-1A69-44EB-80A6-1A9CD0947A6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8339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4A288-D94D-F452-FF34-CE1700DA2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8F63A1-B8F6-89F6-96F2-4C922C7A2A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8D2FAE-9ADE-7646-08C9-157CE64144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Kritisko funkciju noteikšana- nodošana IT infrastruktūras nodrošinātājam nosakot kritiskumu A B C. RTO </a:t>
            </a:r>
            <a:r>
              <a:rPr lang="lv-LV" dirty="0"/>
              <a:t>darbības pārtraukuma konkrētai sistēmai vai funkcijai jābūt atjaunotai,</a:t>
            </a:r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noteikšana atbilstoši funkcijām.</a:t>
            </a:r>
          </a:p>
          <a:p>
            <a:pPr lvl="0" fontAlgn="t"/>
            <a:endParaRPr lang="lv-LV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A88489-56A8-0BC2-7EE9-866ED9B5D0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96D19-1A69-44EB-80A6-1A9CD0947A6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8520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 lielāka komanda, jo vairāk nepieciešama skaidra komunikācija, vienkārši procesi un deleģēšana. Vadītājs nevar efektīvi kontrolēt visu personīgi.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96D19-1A69-44EB-80A6-1A9CD0947A6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289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b="1" dirty="0"/>
              <a:t>1. Kur doties?</a:t>
            </a:r>
          </a:p>
          <a:p>
            <a:pPr lvl="0"/>
            <a:r>
              <a:rPr lang="lv-LV" b="1" dirty="0"/>
              <a:t>Nekavējoties pārtraukt lekciju</a:t>
            </a:r>
            <a:r>
              <a:rPr lang="lv-LV" dirty="0"/>
              <a:t> un informēt studentus, ka izsludināta gaisa trauksme. </a:t>
            </a:r>
          </a:p>
          <a:p>
            <a:pPr lvl="0"/>
            <a:r>
              <a:rPr lang="lv-LV" dirty="0"/>
              <a:t>Doties uz </a:t>
            </a:r>
            <a:r>
              <a:rPr lang="lv-LV" b="1" dirty="0"/>
              <a:t>augstskolas iepriekš noteikto patvertni vai drošo telpu</a:t>
            </a:r>
            <a:r>
              <a:rPr lang="lv-LV" dirty="0"/>
              <a:t>. Prioritāte ir oficiāli apzīmētai patvertnei/patvertnes vietai. </a:t>
            </a:r>
          </a:p>
          <a:p>
            <a:pPr lvl="0"/>
            <a:r>
              <a:rPr lang="lv-LV" b="1" dirty="0"/>
              <a:t>Neizmantot liftus</a:t>
            </a:r>
            <a:r>
              <a:rPr lang="lv-LV" dirty="0"/>
              <a:t>; pārvietoties organizēti pa kāpnēm. </a:t>
            </a:r>
          </a:p>
          <a:p>
            <a:pPr lvl="0"/>
            <a:r>
              <a:rPr lang="lv-LV" dirty="0"/>
              <a:t>Ja patvertne atrodas citā ēkas daļā, pārvietošanās jāorganizē pa iepriekš noteiktu maršrutu. </a:t>
            </a:r>
          </a:p>
          <a:p>
            <a:pPr lvl="0"/>
            <a:r>
              <a:rPr lang="lv-LV" dirty="0"/>
              <a:t>Pasniedzējs pārbauda, vai auditorijā nepaliek studenti, un pēc iespējas veic </a:t>
            </a:r>
            <a:r>
              <a:rPr lang="lv-LV" b="1" dirty="0"/>
              <a:t>studentu uzskaiti</a:t>
            </a:r>
            <a:r>
              <a:rPr lang="lv-LV" dirty="0"/>
              <a:t> patvertnē. </a:t>
            </a:r>
          </a:p>
          <a:p>
            <a:pPr lvl="0"/>
            <a:r>
              <a:rPr lang="lv-LV" dirty="0"/>
              <a:t>Ja 500 cilvēkiem nav vietas vienā patvertnē, iepriekš jābūt noteiktām </a:t>
            </a:r>
            <a:r>
              <a:rPr lang="lv-LV" b="1" dirty="0"/>
              <a:t>vairākām alternatīvām patvertnēm</a:t>
            </a:r>
            <a:r>
              <a:rPr lang="lv-LV" dirty="0"/>
              <a:t>, sadalot auditorijas/grupas pa tām. </a:t>
            </a:r>
          </a:p>
          <a:p>
            <a:r>
              <a:rPr lang="lv-LV" b="1" dirty="0"/>
              <a:t>2. Komunikācijas kanāls</a:t>
            </a:r>
          </a:p>
          <a:p>
            <a:r>
              <a:rPr lang="lv-LV" dirty="0"/>
              <a:t>Vislabāk izmantot </a:t>
            </a:r>
            <a:r>
              <a:rPr lang="lv-LV" b="1" dirty="0"/>
              <a:t>vairāku līmeņu sistēmu</a:t>
            </a:r>
            <a:r>
              <a:rPr lang="lv-LV" dirty="0"/>
              <a:t>, nevis tikai vienu kanālu:</a:t>
            </a:r>
          </a:p>
          <a:p>
            <a:r>
              <a:rPr lang="lv-LV" dirty="0"/>
              <a:t>Kanāls</a:t>
            </a:r>
          </a:p>
          <a:p>
            <a:r>
              <a:rPr lang="lv-LV" dirty="0"/>
              <a:t>Kas informē?</a:t>
            </a:r>
          </a:p>
          <a:p>
            <a:r>
              <a:rPr lang="lv-LV" dirty="0"/>
              <a:t>Cik bieži?</a:t>
            </a:r>
          </a:p>
          <a:p>
            <a:r>
              <a:rPr lang="lv-LV" dirty="0"/>
              <a:t>Skaļruņu/iekšējās trauksmes </a:t>
            </a:r>
            <a:r>
              <a:rPr lang="lv-LV" dirty="0" err="1"/>
              <a:t>sistēmaAugstskolas</a:t>
            </a:r>
            <a:r>
              <a:rPr lang="lv-LV" dirty="0"/>
              <a:t> atbildīgais par civilās aizsardzības </a:t>
            </a:r>
            <a:r>
              <a:rPr lang="lv-LV" dirty="0" err="1"/>
              <a:t>jautājumiemNekavējoties</a:t>
            </a:r>
            <a:r>
              <a:rPr lang="lv-LV" dirty="0"/>
              <a:t> pēc trauksmes saņemšanas</a:t>
            </a:r>
          </a:p>
          <a:p>
            <a:r>
              <a:rPr lang="lv-LV" dirty="0"/>
              <a:t>SMS / universitātes lietotne / e-</a:t>
            </a:r>
            <a:r>
              <a:rPr lang="lv-LV" dirty="0" err="1"/>
              <a:t>pastsAugstskolas</a:t>
            </a:r>
            <a:r>
              <a:rPr lang="lv-LV" dirty="0"/>
              <a:t> </a:t>
            </a:r>
            <a:r>
              <a:rPr lang="lv-LV" dirty="0" err="1"/>
              <a:t>administrācijaSākumā</a:t>
            </a:r>
            <a:r>
              <a:rPr lang="lv-LV" dirty="0"/>
              <a:t> + svarīgi atjauninājumi</a:t>
            </a:r>
          </a:p>
          <a:p>
            <a:r>
              <a:rPr lang="lv-LV" dirty="0"/>
              <a:t>Pasniedzējs </a:t>
            </a:r>
            <a:r>
              <a:rPr lang="lv-LV" dirty="0" err="1"/>
              <a:t>auditorijāPasniedzējsNekavējoties</a:t>
            </a:r>
            <a:r>
              <a:rPr lang="lv-LV" dirty="0"/>
              <a:t>, pēc tam pēc vajadzības</a:t>
            </a:r>
          </a:p>
          <a:p>
            <a:r>
              <a:rPr lang="lv-LV" dirty="0"/>
              <a:t>Augstskolas mājaslapa / oficiālie sociālie </a:t>
            </a:r>
            <a:r>
              <a:rPr lang="lv-LV" dirty="0" err="1"/>
              <a:t>tīkliKomunikācijas</a:t>
            </a:r>
            <a:r>
              <a:rPr lang="lv-LV" dirty="0"/>
              <a:t> </a:t>
            </a:r>
            <a:r>
              <a:rPr lang="lv-LV" dirty="0" err="1"/>
              <a:t>dienestsTikai</a:t>
            </a:r>
            <a:r>
              <a:rPr lang="lv-LV" dirty="0"/>
              <a:t> tad, kad ir pārbaudīta informācija</a:t>
            </a:r>
          </a:p>
          <a:p>
            <a:r>
              <a:rPr lang="lv-LV" dirty="0"/>
              <a:t>112 / valsts iestāžu oficiālā </a:t>
            </a:r>
            <a:r>
              <a:rPr lang="lv-LV" dirty="0" err="1"/>
              <a:t>informācijaValsts</a:t>
            </a:r>
            <a:r>
              <a:rPr lang="lv-LV" dirty="0"/>
              <a:t> </a:t>
            </a:r>
            <a:r>
              <a:rPr lang="lv-LV" dirty="0" err="1"/>
              <a:t>institūcijasSekot</a:t>
            </a:r>
            <a:r>
              <a:rPr lang="lv-LV" dirty="0"/>
              <a:t> līdzi oficiālajiem paziņojumiem</a:t>
            </a:r>
          </a:p>
          <a:p>
            <a:r>
              <a:rPr lang="lv-LV" b="1" dirty="0"/>
              <a:t>Svarīgs princips:</a:t>
            </a:r>
            <a:r>
              <a:rPr lang="lv-LV" dirty="0"/>
              <a:t> viens atbildīgais avots nosaka informāciju, bet pasniedzēji to nodod studentiem. Nedrīkst būt situācija, kur 500 studenti saņem atšķirīgus norādījumus no vairākiem cilvēkiem.</a:t>
            </a:r>
          </a:p>
          <a:p>
            <a:r>
              <a:rPr lang="lv-LV" b="1" dirty="0"/>
              <a:t>3. Praktisks scenārijs plkst. 11:20</a:t>
            </a:r>
          </a:p>
          <a:p>
            <a:r>
              <a:rPr lang="lv-LV" b="1" dirty="0"/>
              <a:t>11:20</a:t>
            </a:r>
            <a:r>
              <a:rPr lang="lv-LV" dirty="0"/>
              <a:t> – saņemta gaisa trauksme.</a:t>
            </a:r>
            <a:br>
              <a:rPr lang="lv-LV" dirty="0"/>
            </a:br>
            <a:r>
              <a:rPr lang="lv-LV" b="1" dirty="0"/>
              <a:t>11:20–11:22</a:t>
            </a:r>
            <a:r>
              <a:rPr lang="lv-LV" dirty="0"/>
              <a:t> – augstskolas atbildīgais izplata vienotu paziņojumu visā ēkā.</a:t>
            </a:r>
            <a:br>
              <a:rPr lang="lv-LV" dirty="0"/>
            </a:br>
            <a:r>
              <a:rPr lang="lv-LV" b="1" dirty="0"/>
              <a:t>11:22</a:t>
            </a:r>
            <a:r>
              <a:rPr lang="lv-LV" dirty="0"/>
              <a:t> – pasniedzēji pārtrauc lekcijas un organizē studentu pārvietošanos uz norādītajām patvertnēm.</a:t>
            </a:r>
            <a:br>
              <a:rPr lang="lv-LV" dirty="0"/>
            </a:br>
            <a:r>
              <a:rPr lang="lv-LV" b="1" dirty="0"/>
              <a:t>11:25+</a:t>
            </a:r>
            <a:r>
              <a:rPr lang="lv-LV" dirty="0"/>
              <a:t> – patvertnē tiek veikta klātesošo pārbaude un tiek gaidīti tikai oficiāli norādījumi.</a:t>
            </a:r>
            <a:br>
              <a:rPr lang="lv-LV" dirty="0"/>
            </a:br>
            <a:r>
              <a:rPr lang="lv-LV" b="1" dirty="0"/>
              <a:t>Turpmāk</a:t>
            </a:r>
            <a:r>
              <a:rPr lang="lv-LV" dirty="0"/>
              <a:t> – informācija tiek atjaunota, kad ir jauns oficiāls paziņojums, nevis, piemēram, ik pēc 5 minūtēm bez jaunas informācijas.</a:t>
            </a:r>
          </a:p>
          <a:p>
            <a:r>
              <a:rPr lang="lv-LV" b="1" dirty="0"/>
              <a:t>Īsā atbilde:</a:t>
            </a:r>
            <a:r>
              <a:rPr lang="lv-LV" dirty="0"/>
              <a:t> 500 studentiem vajadzīga </a:t>
            </a:r>
            <a:r>
              <a:rPr lang="lv-LV" b="1" dirty="0"/>
              <a:t>iepriekš plānota patvertņu sadale + viens koordinējošs informācijas avots + pasniedzēji kā informācijas ķēdes posms</a:t>
            </a:r>
            <a:r>
              <a:rPr lang="lv-LV" dirty="0"/>
              <a:t>. Katram studentam jau iepriekš jāzina, uz kuru patvertni doties un pa kuru maršrutu.</a:t>
            </a:r>
          </a:p>
          <a:p>
            <a:endParaRPr lang="lv-LV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96D19-1A69-44EB-80A6-1A9CD0947A6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958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96D19-1A69-44EB-80A6-1A9CD0947A6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497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D5B6C-8B6E-06BB-5325-B1B06BF62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45F30E-8233-D9BC-950B-FEB7BB44C5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60381B-5B1E-72B3-18D5-55CAE61C28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78BA89-F3AD-5C75-90D2-D26689C659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96D19-1A69-44EB-80A6-1A9CD0947A6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7585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90F1D-B981-C4B7-ADB3-6DA6D02DA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B6E63C-5CA7-8FFE-432A-9947CC64BA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EEACCA-F6D9-843E-6C47-C69F632E26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67AAE8-7A0A-30D4-2775-52368F0C05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96D19-1A69-44EB-80A6-1A9CD0947A6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5093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054257-48E8-F623-8F4B-6059D0028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1C47B3-E670-E946-D36D-BEAC52CC70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BB6D50-36B8-6D27-6997-3FBA64B9B2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89A6FA-4FE2-252E-2478-5B5572403D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96D19-1A69-44EB-80A6-1A9CD0947A6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8291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lv-LV" b="1" dirty="0"/>
              <a:t>Cilvēku drošība un rīcība gaisa trauksmes laikā</a:t>
            </a:r>
            <a:r>
              <a:rPr lang="lv-LV" dirty="0"/>
              <a:t> </a:t>
            </a:r>
          </a:p>
          <a:p>
            <a:pPr lvl="0"/>
            <a:r>
              <a:rPr lang="lv-LV" b="1" dirty="0"/>
              <a:t>Studiju procesa nepārtrauktība</a:t>
            </a:r>
            <a:r>
              <a:rPr lang="lv-LV" dirty="0"/>
              <a:t> </a:t>
            </a:r>
          </a:p>
          <a:p>
            <a:pPr lvl="0"/>
            <a:r>
              <a:rPr lang="lv-LV" b="1" dirty="0"/>
              <a:t>Krīzes komunikācija</a:t>
            </a:r>
            <a:r>
              <a:rPr lang="lv-LV" dirty="0"/>
              <a:t> </a:t>
            </a:r>
          </a:p>
          <a:p>
            <a:pPr lvl="0"/>
            <a:r>
              <a:rPr lang="lv-LV" b="1" dirty="0"/>
              <a:t>Kritisko resursu un funkciju nepārtrauktība (kādas funkcijas ir kritiskas augstskolai)</a:t>
            </a:r>
            <a:endParaRPr lang="lv-LV" dirty="0"/>
          </a:p>
          <a:p>
            <a:endParaRPr lang="lv-LV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96D19-1A69-44EB-80A6-1A9CD0947A6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3233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DBC3CB-74A1-3CEB-BDA2-15405641DE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A0C65E-E127-621A-6781-251FCD453F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AB5569-0756-8314-F7D3-48FF3B7699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C64B1C-B7F7-B4BD-ED02-4CAAC7402D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96D19-1A69-44EB-80A6-1A9CD0947A6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984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E798C-9C7C-3D67-A771-FFDCE9148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7CAEED-DD61-F9EF-F1B2-FD7B60E115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43F26B-6C31-06B4-BC25-B7A88C77E6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lv-LV" b="1" dirty="0"/>
              <a:t>Cilvēku drošība un rīcība gaisa trauksmes laikā</a:t>
            </a:r>
            <a:r>
              <a:rPr lang="lv-LV" dirty="0"/>
              <a:t> </a:t>
            </a:r>
          </a:p>
          <a:p>
            <a:pPr lvl="0"/>
            <a:r>
              <a:rPr lang="lv-LV" b="1" dirty="0"/>
              <a:t>Studiju procesa nepārtrauktība</a:t>
            </a:r>
            <a:r>
              <a:rPr lang="lv-LV" dirty="0"/>
              <a:t> </a:t>
            </a:r>
          </a:p>
          <a:p>
            <a:pPr lvl="0"/>
            <a:r>
              <a:rPr lang="lv-LV" b="1" dirty="0"/>
              <a:t>Krīzes komunikācija</a:t>
            </a:r>
            <a:r>
              <a:rPr lang="lv-LV" dirty="0"/>
              <a:t> </a:t>
            </a:r>
          </a:p>
          <a:p>
            <a:pPr lvl="0"/>
            <a:r>
              <a:rPr lang="lv-LV" b="1" dirty="0"/>
              <a:t>Kritisko resursu un funkciju nepārtrauktība (kādas funkcijas ir kritiskas augstskolai)</a:t>
            </a:r>
            <a:endParaRPr lang="lv-LV" dirty="0"/>
          </a:p>
          <a:p>
            <a:endParaRPr lang="lv-LV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B169D2-6A03-DEC6-FE33-2AD04A7BD0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96D19-1A69-44EB-80A6-1A9CD0947A6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80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30B14-8F10-3D37-B5FB-5D4CE96DE4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0E231A-DBE2-976A-1977-9885882BE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04D8E5-3569-9DAB-4C44-6F9BAAA28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4639F-C885-46D5-826D-AF0C51E7222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77DE27-648B-951E-F692-3B0C790D1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6B8E8E-AEA0-B77A-B0F6-E83A9AF67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B334-A321-4C85-946E-5A158868B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957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D3C02F-E898-987A-C0F4-B15E1287A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4639F-C885-46D5-826D-AF0C51E7222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CE0A40-DA85-72D3-7294-D021BDC52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C50110-8AB1-FD23-38DC-C9BD5542C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B334-A321-4C85-946E-5A158868BFF4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76AC9F-CEA4-2258-28CD-4181A16538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104" y="937857"/>
            <a:ext cx="4620126" cy="5859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614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70848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A8F6F-38CA-9385-40DD-416E547E3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A3B413-82E2-7846-E856-F4162F58D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3BB6F1-465C-BD86-F5BC-D34B08787E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D3968A-2360-5B76-E986-30840A7FF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4639F-C885-46D5-826D-AF0C51E7222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03CF27-888A-9FC6-14C0-FF5371740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CE3F48-D7A6-D112-CA5A-C249B29AD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B334-A321-4C85-946E-5A158868B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1377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2DD28-E68A-80B2-6C29-7904664F9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A1B0AB-586D-254D-13EF-D9B2EAAE57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7E2E40-2F3E-B5B4-26E6-DB692E6ACA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AE31C4-6FE0-68B5-19FB-C5251B84C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4639F-C885-46D5-826D-AF0C51E7222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6BE08F-B216-3DFF-1A56-7F186FB1C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5EB740-9BE7-78B9-F1BB-A6A9E44B9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B334-A321-4C85-946E-5A158868B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4800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3F755-0096-DEB8-509E-3CC0F4CF0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1D465E-1C6E-2C50-6F79-82761FEE8A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FD9A96-BDB6-E30C-3233-96DFEF472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4639F-C885-46D5-826D-AF0C51E7222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637787-FAA3-6400-0E5F-18C4D4D12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6F4A71-39F1-2F52-F2E4-E9E166D46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B334-A321-4C85-946E-5A158868B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6955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5D24C3-6280-35A2-0711-04825D227E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82F2DF-8EA5-3E20-F642-2E1D07C193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9AB480-1B3E-2E71-C7E2-0F64C66D0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4639F-C885-46D5-826D-AF0C51E7222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9DB75E-CF29-3A3E-C5BF-BB5B894D7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065BB3-BA92-3087-6900-302B15E1B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B334-A321-4C85-946E-5A158868B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253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262EA5A1-407C-738F-C8BE-B455FDE70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263525"/>
            <a:ext cx="11150600" cy="14605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012A84A-7EC1-AC91-134B-F8D5E50FE6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0700" y="62547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4"/>
                </a:solidFill>
              </a:defRPr>
            </a:lvl1pPr>
          </a:lstStyle>
          <a:p>
            <a:fld id="{BABB034D-5EBC-4B88-A2AA-0034A197E3E9}" type="datetime1">
              <a:rPr lang="lv-LV" smtClean="0"/>
              <a:t>20.08.2026</a:t>
            </a:fld>
            <a:endParaRPr lang="lv-LV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4EF0B532-9507-F5C6-A9C5-B8C9F4BA4B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59200" y="6254750"/>
            <a:ext cx="46736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4"/>
                </a:solidFill>
              </a:defRPr>
            </a:lvl1pPr>
          </a:lstStyle>
          <a:p>
            <a:endParaRPr lang="lv-LV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D8319F6A-D804-3356-2809-F42DD91229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28100" y="62547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accent4"/>
                </a:solidFill>
              </a:defRPr>
            </a:lvl1pPr>
          </a:lstStyle>
          <a:p>
            <a:fld id="{4D601B39-CAEF-4CA5-A566-6BD4B014077A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ECD8E80-7ACB-EBAB-3367-C6C741D2FF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0700" y="1981993"/>
            <a:ext cx="11150600" cy="406876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08043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FD309-8F7A-8A0B-B7FD-539BA673A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E12CDB-0657-DE23-6148-0A745D25EF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6295F7-712D-64EE-E1A0-51153ED144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E834639F-C885-46D5-826D-AF0C51E7222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AA55BF-3C09-6934-519B-3F7AD8586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CBC733-2DF7-5957-746E-B31D642C5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B334-A321-4C85-946E-5A158868BFF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B37D27-FC0E-C8D4-AF8F-E266DB5664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104" y="937857"/>
            <a:ext cx="4620126" cy="5859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949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FD309-8F7A-8A0B-B7FD-539BA673A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44725"/>
            <a:ext cx="10515600" cy="79479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6295F7-712D-64EE-E1A0-51153ED144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1850" y="6356350"/>
            <a:ext cx="2743200" cy="365125"/>
          </a:xfrm>
        </p:spPr>
        <p:txBody>
          <a:bodyPr/>
          <a:lstStyle/>
          <a:p>
            <a:fld id="{E834639F-C885-46D5-826D-AF0C51E7222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AA55BF-3C09-6934-519B-3F7AD8586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CBC733-2DF7-5957-746E-B31D642C5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B334-A321-4C85-946E-5A158868BFF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B37D27-FC0E-C8D4-AF8F-E266DB5664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104" y="937857"/>
            <a:ext cx="4620126" cy="5859183"/>
          </a:xfrm>
          <a:prstGeom prst="rect">
            <a:avLst/>
          </a:prstGeom>
        </p:spPr>
      </p:pic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5FFEEF48-CE77-6140-1FD1-060B64550A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927" y="1213064"/>
            <a:ext cx="5637246" cy="438150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r>
              <a:rPr lang="lv-LV" dirty="0"/>
              <a:t>Consectetur</a:t>
            </a:r>
          </a:p>
        </p:txBody>
      </p:sp>
      <p:sp>
        <p:nvSpPr>
          <p:cNvPr id="10" name="Subtitle 11">
            <a:extLst>
              <a:ext uri="{FF2B5EF4-FFF2-40B4-BE49-F238E27FC236}">
                <a16:creationId xmlns:a16="http://schemas.microsoft.com/office/drawing/2014/main" id="{7F639CC9-6814-E9D3-5ED2-FD2FCBDF71EB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838200" y="2755562"/>
            <a:ext cx="6523038" cy="308768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lv-LV" dirty="0"/>
              <a:t>Lorem ipsum dolor sit amet, consectetur adipiscing elit. Quisque pharetra vitae justo a tristique. In aliquet ex eu nibh laoreet tristique id sit amet nulla. </a:t>
            </a:r>
          </a:p>
        </p:txBody>
      </p:sp>
    </p:spTree>
    <p:extLst>
      <p:ext uri="{BB962C8B-B14F-4D97-AF65-F5344CB8AC3E}">
        <p14:creationId xmlns:p14="http://schemas.microsoft.com/office/powerpoint/2010/main" val="2758166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BE680-DC77-E22A-B6BD-7F91205EB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FEC221-C498-0AA7-FCC0-FF9EADD34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29A97B-8816-66E5-AC5B-B3D4C77B4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4639F-C885-46D5-826D-AF0C51E7222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BFD97B-EE12-741A-3693-11A67A97A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0E2088-D064-E94F-D2C4-49E536658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B334-A321-4C85-946E-5A158868B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209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0B0C4-0DCC-737B-B5F1-2DBFE7E04A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1851" y="1907958"/>
            <a:ext cx="6522718" cy="1432380"/>
          </a:xfrm>
        </p:spPr>
        <p:txBody>
          <a:bodyPr wrap="square" anchor="t">
            <a:spAutoFit/>
          </a:bodyPr>
          <a:lstStyle>
            <a:lvl1pPr algn="l">
              <a:defRPr sz="4800" b="1"/>
            </a:lvl1pPr>
          </a:lstStyle>
          <a:p>
            <a:r>
              <a:rPr lang="en-GB" dirty="0"/>
              <a:t>Click to edit Master title style</a:t>
            </a:r>
            <a:endParaRPr lang="lv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9CC6B3-5394-69C0-9E68-F66DFB43E6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1850" y="3059668"/>
            <a:ext cx="6522718" cy="308713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30000"/>
              </a:lnSpc>
              <a:buNone/>
              <a:defRPr lang="lv-LV" dirty="0"/>
            </a:lvl1pPr>
          </a:lstStyle>
          <a:p>
            <a:pPr lvl="0"/>
            <a:r>
              <a:rPr lang="en-GB"/>
              <a:t>Click to edit Master subtitle style</a:t>
            </a:r>
            <a:endParaRPr lang="lv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86641D-ABC1-CECC-CBE3-412EDBB60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3560-DE9B-47C0-963B-4498B493BA3C}" type="datetime1">
              <a:rPr lang="lv-LV" smtClean="0"/>
              <a:t>20.08.2026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B28DE3-547E-319B-371D-90157FEEE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40F940-7268-A64B-6500-DD2246749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E8873-A404-40BC-81A0-7B2A60220961}" type="slidenum">
              <a:rPr lang="lv-LV" smtClean="0"/>
              <a:t>‹#›</a:t>
            </a:fld>
            <a:endParaRPr lang="lv-LV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D20591E-BB68-A38E-12A2-75DBD43604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1850" y="1541051"/>
            <a:ext cx="5637246" cy="438150"/>
          </a:xfrm>
        </p:spPr>
        <p:txBody>
          <a:bodyPr wrap="non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24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>
                <a:solidFill>
                  <a:schemeClr val="accent2"/>
                </a:solidFill>
              </a:rPr>
              <a:t>Click to edit Master title style</a:t>
            </a:r>
            <a:endParaRPr lang="lv-LV" sz="2800" dirty="0">
              <a:solidFill>
                <a:schemeClr val="accent2"/>
              </a:solidFill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92C3806C-555D-C4A0-10D5-A8E88CDC06F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0927" y="365125"/>
            <a:ext cx="1015273" cy="527336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EE5DB13-7B51-9602-2C5A-9253ECE61DD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45399" y="1295400"/>
            <a:ext cx="3898900" cy="4559300"/>
          </a:xfrm>
          <a:prstGeom prst="roundRect">
            <a:avLst>
              <a:gd name="adj" fmla="val 7547"/>
            </a:avLst>
          </a:prstGeom>
          <a:ln w="12700">
            <a:solidFill>
              <a:schemeClr val="bg2"/>
            </a:solidFill>
          </a:ln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42790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49CC6B3-5394-69C0-9E68-F66DFB43E6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433" y="2886107"/>
            <a:ext cx="5022669" cy="2930494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lv-LV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GB" dirty="0"/>
              <a:t>Click to edit Master subtitle style</a:t>
            </a:r>
            <a:endParaRPr lang="lv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86641D-ABC1-CECC-CBE3-412EDBB60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53010-F805-41FA-85F7-6885125F13FB}" type="datetime1">
              <a:rPr lang="lv-LV" smtClean="0"/>
              <a:t>20.08.2026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B28DE3-547E-319B-371D-90157FEEE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40F940-7268-A64B-6500-DD2246749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01612" y="704737"/>
            <a:ext cx="498325" cy="365125"/>
          </a:xfrm>
        </p:spPr>
        <p:txBody>
          <a:bodyPr/>
          <a:lstStyle/>
          <a:p>
            <a:fld id="{6B5E8873-A404-40BC-81A0-7B2A60220961}" type="slidenum">
              <a:rPr lang="lv-LV" smtClean="0"/>
              <a:t>‹#›</a:t>
            </a:fld>
            <a:endParaRPr lang="lv-LV"/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299BF767-27BD-8C78-9612-B07094D88D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564" y="2447957"/>
            <a:ext cx="4822823" cy="438150"/>
          </a:xfrm>
        </p:spPr>
        <p:txBody>
          <a:bodyPr wrap="non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2400" b="1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>
                <a:solidFill>
                  <a:schemeClr val="accent2"/>
                </a:solidFill>
              </a:rPr>
              <a:t>Click to edit Master title style</a:t>
            </a:r>
            <a:endParaRPr lang="lv-LV" sz="2800" dirty="0">
              <a:solidFill>
                <a:schemeClr val="accent2"/>
              </a:solidFill>
            </a:endParaRP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C99C1983-08A9-5EBD-DDFC-DE36952323E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11899" y="2447957"/>
            <a:ext cx="4608698" cy="438150"/>
          </a:xfrm>
        </p:spPr>
        <p:txBody>
          <a:bodyPr wrap="non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2400" b="1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>
                <a:solidFill>
                  <a:schemeClr val="accent2"/>
                </a:solidFill>
              </a:rPr>
              <a:t>Click to edit Master title style</a:t>
            </a:r>
            <a:endParaRPr lang="lv-LV" sz="2800" dirty="0">
              <a:solidFill>
                <a:schemeClr val="accent2"/>
              </a:solidFill>
            </a:endParaRP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5A6B41EB-D965-59D5-84CD-B29A09418CF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11899" y="2922099"/>
            <a:ext cx="5105038" cy="2894502"/>
          </a:xfrm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FF21409E-8CD3-6BD2-941E-04BD5ED71C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563" y="1149638"/>
            <a:ext cx="10189167" cy="936347"/>
          </a:xfrm>
        </p:spPr>
        <p:txBody>
          <a:bodyPr wrap="square" anchor="t">
            <a:spAutoFit/>
          </a:bodyPr>
          <a:lstStyle>
            <a:lvl1pPr algn="l">
              <a:defRPr sz="6000" b="1"/>
            </a:lvl1pPr>
          </a:lstStyle>
          <a:p>
            <a:r>
              <a:rPr lang="en-GB" dirty="0"/>
              <a:t>Click to edit Master title style</a:t>
            </a:r>
            <a:endParaRPr lang="lv-LV" dirty="0"/>
          </a:p>
        </p:txBody>
      </p:sp>
      <p:sp>
        <p:nvSpPr>
          <p:cNvPr id="24" name="Text Placeholder 13">
            <a:extLst>
              <a:ext uri="{FF2B5EF4-FFF2-40B4-BE49-F238E27FC236}">
                <a16:creationId xmlns:a16="http://schemas.microsoft.com/office/drawing/2014/main" id="{E0E89654-42B5-FCDC-D717-369BAD7EE4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9562" y="669925"/>
            <a:ext cx="5452643" cy="438150"/>
          </a:xfrm>
        </p:spPr>
        <p:txBody>
          <a:bodyPr wrap="non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24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>
                <a:solidFill>
                  <a:schemeClr val="accent2"/>
                </a:solidFill>
              </a:rPr>
              <a:t>Click to edit Master title style</a:t>
            </a:r>
            <a:endParaRPr lang="lv-LV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81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4E6AD-7ED8-4F51-5AC8-95B1539B4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0ED6D-F39C-87EC-6C15-9FA89BB8CC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2401CF-6A14-8A2D-4023-E760B99BFC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D45EF6-0F60-8745-31D3-36E57A947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4639F-C885-46D5-826D-AF0C51E7222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3E7AAA-E035-B463-966E-D0550DB62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BD0C0-DCC8-651D-DE3D-D4A781623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B334-A321-4C85-946E-5A158868B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735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7C078-EF74-92BD-576E-32081E7E5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FE7C43-850A-02F7-D217-3760BC9A02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37263C-43D1-44E2-AD0B-3D7665FFAB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5C5529-2B3A-ABDB-1211-AB4626DEA3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0AF572-A3FC-9F78-7D4D-C18969A8AE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BE5608-8132-6DC8-10D7-17597F128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4639F-C885-46D5-826D-AF0C51E7222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439ABA-ACAF-E2FC-F63C-DD583431B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CC3B1C-316D-43AB-1A0B-DAF0329A0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B334-A321-4C85-946E-5A158868B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776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E006E-0B59-D48B-EFE6-EBF0FB818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376056-8D24-4C75-4312-85764CD84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4639F-C885-46D5-826D-AF0C51E7222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D4AFA1-DC21-D03E-E040-4F6B28672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0ACA4F-3BE7-E148-DBF6-66E116CBA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B334-A321-4C85-946E-5A158868BFF4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FB43F7-5173-7F07-C7AD-2BD6F60B69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9748" y="-1726119"/>
            <a:ext cx="4620126" cy="5859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13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01D3C6-4481-54FD-75FC-59CDA8F3A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AB42A8-F671-D9FA-EA95-FFCF4A1D85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54887-BF27-8B0E-F21C-62B1395CB1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34639F-C885-46D5-826D-AF0C51E7222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807258-FE99-BA9F-BC61-9314D8D6E3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94F71-3E94-472E-41AD-6585843D4B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55B334-A321-4C85-946E-5A158868B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66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51" r:id="rId4"/>
    <p:sldLayoutId id="2147483663" r:id="rId5"/>
    <p:sldLayoutId id="2147483664" r:id="rId6"/>
    <p:sldLayoutId id="2147483652" r:id="rId7"/>
    <p:sldLayoutId id="2147483653" r:id="rId8"/>
    <p:sldLayoutId id="2147483654" r:id="rId9"/>
    <p:sldLayoutId id="2147483655" r:id="rId10"/>
    <p:sldLayoutId id="2147483661" r:id="rId11"/>
    <p:sldLayoutId id="2147483656" r:id="rId12"/>
    <p:sldLayoutId id="2147483657" r:id="rId13"/>
    <p:sldLayoutId id="2147483658" r:id="rId14"/>
    <p:sldLayoutId id="2147483659" r:id="rId15"/>
    <p:sldLayoutId id="2147483665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v&#257;rds@vpc.lv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112.lv/lv/patvertnes?objects_path=lv%2Fpatvertne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94D63355-C6BD-75D3-4E43-089F20DF0A9D}"/>
              </a:ext>
            </a:extLst>
          </p:cNvPr>
          <p:cNvSpPr/>
          <p:nvPr/>
        </p:nvSpPr>
        <p:spPr>
          <a:xfrm>
            <a:off x="6236572" y="-2362348"/>
            <a:ext cx="7997369" cy="7997369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90000"/>
                </a:schemeClr>
              </a:gs>
              <a:gs pos="72000">
                <a:srgbClr val="F4F6F8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6E6660-7A82-34C7-6A25-93B60DA954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4356" y="480063"/>
            <a:ext cx="9706871" cy="701731"/>
          </a:xfrm>
        </p:spPr>
        <p:txBody>
          <a:bodyPr wrap="square" anchor="t">
            <a:spAutoFit/>
          </a:bodyPr>
          <a:lstStyle/>
          <a:p>
            <a:pPr algn="l"/>
            <a:r>
              <a:rPr lang="lv-LV" sz="4400" dirty="0">
                <a:solidFill>
                  <a:schemeClr val="accent5">
                    <a:lumMod val="50000"/>
                  </a:schemeClr>
                </a:solidFill>
              </a:rPr>
              <a:t>Krīze</a:t>
            </a:r>
            <a:endParaRPr lang="en-US" sz="48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91D3E8-8643-5DE6-7FA0-C6C8FCB3FA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300" y="937857"/>
            <a:ext cx="4620126" cy="5859183"/>
          </a:xfrm>
          <a:prstGeom prst="rect">
            <a:avLst/>
          </a:prstGeom>
        </p:spPr>
      </p:pic>
      <p:pic>
        <p:nvPicPr>
          <p:cNvPr id="4" name="Picture 5" descr="bouwkunde_02">
            <a:extLst>
              <a:ext uri="{FF2B5EF4-FFF2-40B4-BE49-F238E27FC236}">
                <a16:creationId xmlns:a16="http://schemas.microsoft.com/office/drawing/2014/main" id="{E876C9FF-966E-C5FC-DA3E-524999D41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8734" y="1315665"/>
            <a:ext cx="3009418" cy="2304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The image shows a small, black drone flying in the sky, with its propellers spinning and a camera attached to the front.">
            <a:extLst>
              <a:ext uri="{FF2B5EF4-FFF2-40B4-BE49-F238E27FC236}">
                <a16:creationId xmlns:a16="http://schemas.microsoft.com/office/drawing/2014/main" id="{F63F9210-860A-FB26-1432-850ABE61F8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855" y="1205957"/>
            <a:ext cx="1940964" cy="12623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 descr="The image depicts a close-up view of numerous spherical particles, likely viruses, floating in a blue background, which may represent a scientific or medical visualization of viral particles.&#10;&#10;AI-generated content may be incorrect.">
            <a:extLst>
              <a:ext uri="{FF2B5EF4-FFF2-40B4-BE49-F238E27FC236}">
                <a16:creationId xmlns:a16="http://schemas.microsoft.com/office/drawing/2014/main" id="{F2FAD808-B16F-17FA-E61F-345637478E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978" y="2932977"/>
            <a:ext cx="2032104" cy="1397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 descr="The image depicts a large, intricately patterned jellyfish swimming gracefully through clear blue ocean waters.&#10;&#10;AI-generated content may be incorrect.">
            <a:extLst>
              <a:ext uri="{FF2B5EF4-FFF2-40B4-BE49-F238E27FC236}">
                <a16:creationId xmlns:a16="http://schemas.microsoft.com/office/drawing/2014/main" id="{9BA639C5-3834-9AC1-7026-D0851BF1B6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19732" y="731279"/>
            <a:ext cx="1378272" cy="25023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18" descr="The image shows a Microsoft Windows XP system interface with a display of regional settings, including date and time options, and an error message regarding Y2K.">
            <a:extLst>
              <a:ext uri="{FF2B5EF4-FFF2-40B4-BE49-F238E27FC236}">
                <a16:creationId xmlns:a16="http://schemas.microsoft.com/office/drawing/2014/main" id="{E41F0447-4F63-C0AA-3E27-C0B923C3C8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16655" y="3946982"/>
            <a:ext cx="2787052" cy="16425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Picture 26" descr="The image depicts a vivid, fiery eruption of a volcano, with the lava flowing down the mountain's slopes and a dramatic, smoky sky behind it.&#10;&#10;AI-generated content may be incorrect.">
            <a:extLst>
              <a:ext uri="{FF2B5EF4-FFF2-40B4-BE49-F238E27FC236}">
                <a16:creationId xmlns:a16="http://schemas.microsoft.com/office/drawing/2014/main" id="{8ADCA6CD-F16E-CEFA-D576-9B268E028B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86340" y="203844"/>
            <a:ext cx="1733639" cy="977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Picture 29" descr="The image displays a collection of European Union and Lithuanian national logos and acronyms related to cybersecurity and information protection.&#10;&#10;AI-generated content may be incorrect.">
            <a:extLst>
              <a:ext uri="{FF2B5EF4-FFF2-40B4-BE49-F238E27FC236}">
                <a16:creationId xmlns:a16="http://schemas.microsoft.com/office/drawing/2014/main" id="{305C9D53-E399-0E5C-3551-9F292FDACA7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78152" y="5957355"/>
            <a:ext cx="4888149" cy="87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415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C1DB3-E632-F7DD-255E-CA67990C9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50BE7858-9791-12F7-51ED-A47356DE3323}"/>
              </a:ext>
            </a:extLst>
          </p:cNvPr>
          <p:cNvSpPr/>
          <p:nvPr/>
        </p:nvSpPr>
        <p:spPr>
          <a:xfrm>
            <a:off x="7312595" y="1851210"/>
            <a:ext cx="7997369" cy="7997369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90000"/>
                </a:schemeClr>
              </a:gs>
              <a:gs pos="72000">
                <a:srgbClr val="F4F6F8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CC041BE-8A5C-2A08-45CC-7B693283CB7B}"/>
              </a:ext>
            </a:extLst>
          </p:cNvPr>
          <p:cNvSpPr/>
          <p:nvPr/>
        </p:nvSpPr>
        <p:spPr>
          <a:xfrm>
            <a:off x="1118185" y="1851210"/>
            <a:ext cx="9130715" cy="4742095"/>
          </a:xfrm>
          <a:prstGeom prst="roundRect">
            <a:avLst>
              <a:gd name="adj" fmla="val 11268"/>
            </a:avLst>
          </a:prstGeom>
          <a:solidFill>
            <a:schemeClr val="bg1"/>
          </a:solidFill>
          <a:ln>
            <a:solidFill>
              <a:srgbClr val="E5E7E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lv-LV" dirty="0"/>
              <a:t>Kā notiek rīcība? </a:t>
            </a:r>
          </a:p>
          <a:p>
            <a:pPr lvl="0"/>
            <a:r>
              <a:rPr lang="lv-LV" dirty="0"/>
              <a:t>Kas pieņem lēmumu?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9A97434-F1EF-D64E-E27F-0F70D06B1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600" y="474413"/>
            <a:ext cx="7853611" cy="1138555"/>
          </a:xfrm>
        </p:spPr>
        <p:txBody>
          <a:bodyPr>
            <a:normAutofit/>
          </a:bodyPr>
          <a:lstStyle/>
          <a:p>
            <a:r>
              <a:rPr lang="lv-LV" dirty="0">
                <a:solidFill>
                  <a:schemeClr val="accent1"/>
                </a:solidFill>
              </a:rPr>
              <a:t>Trešā Kārta</a:t>
            </a:r>
          </a:p>
        </p:txBody>
      </p:sp>
      <p:pic>
        <p:nvPicPr>
          <p:cNvPr id="3" name="Picture 2" descr="The image depicts a clock face with the number 5 highlighted, indicating a time of 5 minutes.&#10;&#10;AI-generated content may be incorrect.">
            <a:extLst>
              <a:ext uri="{FF2B5EF4-FFF2-40B4-BE49-F238E27FC236}">
                <a16:creationId xmlns:a16="http://schemas.microsoft.com/office/drawing/2014/main" id="{7C1BD5D8-B512-5519-C2C0-34E58B370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5077" y="2115895"/>
            <a:ext cx="3803845" cy="387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473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A7A0F-0BFB-49A1-682A-03C051FAA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F5496A5F-9619-1515-F7D2-B2B71BBB9AA5}"/>
              </a:ext>
            </a:extLst>
          </p:cNvPr>
          <p:cNvSpPr/>
          <p:nvPr/>
        </p:nvSpPr>
        <p:spPr>
          <a:xfrm>
            <a:off x="6236572" y="-2362348"/>
            <a:ext cx="7997369" cy="7997369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90000"/>
                </a:schemeClr>
              </a:gs>
              <a:gs pos="72000">
                <a:srgbClr val="F4F6F8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7FA6FA-504D-C0C8-391A-D6E5E29EE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300" y="937857"/>
            <a:ext cx="4620126" cy="5859183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9085C7C-A667-28F9-5D68-EB696AB1BD00}"/>
              </a:ext>
            </a:extLst>
          </p:cNvPr>
          <p:cNvSpPr/>
          <p:nvPr/>
        </p:nvSpPr>
        <p:spPr>
          <a:xfrm>
            <a:off x="279400" y="2010045"/>
            <a:ext cx="10833100" cy="4240061"/>
          </a:xfrm>
          <a:prstGeom prst="roundRect">
            <a:avLst>
              <a:gd name="adj" fmla="val 11268"/>
            </a:avLst>
          </a:prstGeom>
          <a:solidFill>
            <a:schemeClr val="bg1"/>
          </a:solidFill>
          <a:ln>
            <a:solidFill>
              <a:srgbClr val="E5E7E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lv-LV" dirty="0"/>
              <a:t>Kā notiek rīcība? </a:t>
            </a:r>
          </a:p>
          <a:p>
            <a:pPr lvl="0"/>
            <a:r>
              <a:rPr lang="lv-LV" dirty="0"/>
              <a:t>Kas pieņem lēmumu?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5BB37190-F3FB-62CC-8024-0548CF289A3B}"/>
              </a:ext>
            </a:extLst>
          </p:cNvPr>
          <p:cNvSpPr txBox="1">
            <a:spLocks/>
          </p:cNvSpPr>
          <p:nvPr/>
        </p:nvSpPr>
        <p:spPr>
          <a:xfrm>
            <a:off x="952600" y="474413"/>
            <a:ext cx="7853611" cy="11385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>
                <a:solidFill>
                  <a:schemeClr val="accent1"/>
                </a:solidFill>
              </a:rPr>
              <a:t>Trešā Kārta</a:t>
            </a:r>
            <a:endParaRPr lang="lv-LV" dirty="0">
              <a:solidFill>
                <a:schemeClr val="accent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EE4560-4BE1-104D-32C6-1CCEB81B7EC3}"/>
              </a:ext>
            </a:extLst>
          </p:cNvPr>
          <p:cNvSpPr txBox="1"/>
          <p:nvPr/>
        </p:nvSpPr>
        <p:spPr>
          <a:xfrm>
            <a:off x="440080" y="2064242"/>
            <a:ext cx="108331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400" b="1" dirty="0"/>
              <a:t>Elektroenerģijas ilgstoša krīze valstī (2 stundu princips) </a:t>
            </a:r>
          </a:p>
          <a:p>
            <a:br>
              <a:rPr lang="lv-LV" sz="2400" b="1" dirty="0"/>
            </a:br>
            <a:r>
              <a:rPr lang="lv-LV" sz="2400" dirty="0"/>
              <a:t>Kā augstskola pielāgo studiju (darba) procesu?</a:t>
            </a:r>
          </a:p>
          <a:p>
            <a:endParaRPr lang="lv-LV" sz="2400" noProof="0" dirty="0"/>
          </a:p>
          <a:p>
            <a:r>
              <a:rPr lang="lv-LV" sz="2400" dirty="0"/>
              <a:t>4 prioritātes ko praktiski ievieš savā augstskolā?</a:t>
            </a:r>
          </a:p>
          <a:p>
            <a:r>
              <a:rPr lang="lv-LV" sz="2400" dirty="0"/>
              <a:t>Vai augstskola maina studiju organizāciju pie kādiem nosacījumiem?</a:t>
            </a:r>
          </a:p>
          <a:p>
            <a:endParaRPr lang="lv-LV" sz="2400" noProof="0" dirty="0"/>
          </a:p>
          <a:p>
            <a:r>
              <a:rPr lang="lv-LV" sz="2400" dirty="0"/>
              <a:t>Vai augstskola spētu šādi strādāt 6 mēnešus? Ja nē — kas jāizveido, jāiegādājas vai jāmaina jau tagad?</a:t>
            </a:r>
            <a:endParaRPr lang="en-US" sz="2400" noProof="0" dirty="0"/>
          </a:p>
        </p:txBody>
      </p:sp>
    </p:spTree>
    <p:extLst>
      <p:ext uri="{BB962C8B-B14F-4D97-AF65-F5344CB8AC3E}">
        <p14:creationId xmlns:p14="http://schemas.microsoft.com/office/powerpoint/2010/main" val="24180618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18FCB-EBB6-4851-4152-679AC85EF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6D7135B-83A6-C332-4561-C7A01EE73BDE}"/>
              </a:ext>
            </a:extLst>
          </p:cNvPr>
          <p:cNvSpPr/>
          <p:nvPr/>
        </p:nvSpPr>
        <p:spPr>
          <a:xfrm>
            <a:off x="6236572" y="-2362348"/>
            <a:ext cx="7997369" cy="7997369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90000"/>
                </a:schemeClr>
              </a:gs>
              <a:gs pos="72000">
                <a:srgbClr val="F4F6F8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5B064A-40DD-4B1C-DEB7-736BD02783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300" y="937857"/>
            <a:ext cx="4620126" cy="5859183"/>
          </a:xfrm>
          <a:prstGeom prst="rect">
            <a:avLst/>
          </a:prstGeom>
        </p:spPr>
      </p:pic>
      <p:sp>
        <p:nvSpPr>
          <p:cNvPr id="10" name="Title 3">
            <a:extLst>
              <a:ext uri="{FF2B5EF4-FFF2-40B4-BE49-F238E27FC236}">
                <a16:creationId xmlns:a16="http://schemas.microsoft.com/office/drawing/2014/main" id="{A0B46EB8-09D6-95D7-F6EB-073817F91144}"/>
              </a:ext>
            </a:extLst>
          </p:cNvPr>
          <p:cNvSpPr txBox="1">
            <a:spLocks/>
          </p:cNvSpPr>
          <p:nvPr/>
        </p:nvSpPr>
        <p:spPr>
          <a:xfrm>
            <a:off x="952600" y="474413"/>
            <a:ext cx="7853611" cy="11385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>
                <a:solidFill>
                  <a:schemeClr val="accent1"/>
                </a:solidFill>
              </a:rPr>
              <a:t>Trešā Kārta</a:t>
            </a:r>
            <a:endParaRPr lang="lv-LV" dirty="0">
              <a:solidFill>
                <a:schemeClr val="accent1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CD2BD8C-00B4-D321-34D3-903F2EFA4F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0210730"/>
              </p:ext>
            </p:extLst>
          </p:nvPr>
        </p:nvGraphicFramePr>
        <p:xfrm>
          <a:off x="1079500" y="2264708"/>
          <a:ext cx="9550400" cy="34883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66014">
                  <a:extLst>
                    <a:ext uri="{9D8B030D-6E8A-4147-A177-3AD203B41FA5}">
                      <a16:colId xmlns:a16="http://schemas.microsoft.com/office/drawing/2014/main" val="2966296123"/>
                    </a:ext>
                  </a:extLst>
                </a:gridCol>
                <a:gridCol w="2595186">
                  <a:extLst>
                    <a:ext uri="{9D8B030D-6E8A-4147-A177-3AD203B41FA5}">
                      <a16:colId xmlns:a16="http://schemas.microsoft.com/office/drawing/2014/main" val="4079606622"/>
                    </a:ext>
                  </a:extLst>
                </a:gridCol>
                <a:gridCol w="2489200">
                  <a:extLst>
                    <a:ext uri="{9D8B030D-6E8A-4147-A177-3AD203B41FA5}">
                      <a16:colId xmlns:a16="http://schemas.microsoft.com/office/drawing/2014/main" val="2874114742"/>
                    </a:ext>
                  </a:extLst>
                </a:gridCol>
              </a:tblGrid>
              <a:tr h="40080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Funkcija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RTO piemērs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Prioritāte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675660676"/>
                  </a:ext>
                </a:extLst>
              </a:tr>
              <a:tr h="60811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Studiju vadības sistēma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 stundas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6957836"/>
                  </a:ext>
                </a:extLst>
              </a:tr>
              <a:tr h="40080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E-pasts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 stundas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533337317"/>
                  </a:ext>
                </a:extLst>
              </a:tr>
              <a:tr h="62194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Mājaslapa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 stundas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890597104"/>
                  </a:ext>
                </a:extLst>
              </a:tr>
              <a:tr h="46991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IT infrastruktūra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 stundas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49718162"/>
                  </a:ext>
                </a:extLst>
              </a:tr>
              <a:tr h="60811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Studentu datu bāze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 stundas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09655051"/>
                  </a:ext>
                </a:extLst>
              </a:tr>
              <a:tr h="37869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Finanšu sistēma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 stundas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793480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9883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97F47228-8F8C-9C27-4B3C-DA92CC1606C7}"/>
              </a:ext>
            </a:extLst>
          </p:cNvPr>
          <p:cNvSpPr/>
          <p:nvPr/>
        </p:nvSpPr>
        <p:spPr>
          <a:xfrm>
            <a:off x="3106368" y="-1193756"/>
            <a:ext cx="7997369" cy="7997369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90000"/>
                </a:schemeClr>
              </a:gs>
              <a:gs pos="72000">
                <a:srgbClr val="F4F6F8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A742EB-EAE8-87FF-DF9C-8983B954BE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64200" y="3884024"/>
            <a:ext cx="6007100" cy="174987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lv-LV" dirty="0">
                <a:effectLst/>
                <a:hlinkClick r:id="rId3"/>
              </a:rPr>
              <a:t>sarmite.danilova@vpc.lv</a:t>
            </a:r>
            <a:endParaRPr lang="lv-LV" dirty="0">
              <a:effectLst/>
            </a:endParaRPr>
          </a:p>
          <a:p>
            <a:pPr>
              <a:lnSpc>
                <a:spcPct val="150000"/>
              </a:lnSpc>
            </a:pPr>
            <a:r>
              <a:rPr lang="lv-LV" dirty="0"/>
              <a:t>vpc.lv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9A584C5-611A-1DC8-5D56-1162801C7A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64200" y="1533071"/>
            <a:ext cx="6007100" cy="2417763"/>
          </a:xfrm>
        </p:spPr>
        <p:txBody>
          <a:bodyPr/>
          <a:lstStyle/>
          <a:p>
            <a:r>
              <a:rPr lang="lv-LV" dirty="0"/>
              <a:t>Paldies! </a:t>
            </a:r>
            <a:endParaRPr lang="lv-LV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25E35F-6BB9-AF7E-1B58-266ACDDD75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281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D601B39-CAEF-4CA5-A566-6BD4B014077A}" type="slidenum">
              <a:rPr lang="lv-LV" smtClean="0"/>
              <a:pPr/>
              <a:t>13</a:t>
            </a:fld>
            <a:endParaRPr lang="lv-LV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B0ECC7-196C-D53C-8A52-1102CFC22D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318" y="1183822"/>
            <a:ext cx="42672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719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4915E-7CEE-F7FD-A934-7D107DC55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A71B99A1-8C4B-33EA-62BA-1B41A141ECBD}"/>
              </a:ext>
            </a:extLst>
          </p:cNvPr>
          <p:cNvSpPr/>
          <p:nvPr/>
        </p:nvSpPr>
        <p:spPr>
          <a:xfrm>
            <a:off x="7312595" y="1851210"/>
            <a:ext cx="7997369" cy="7997369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90000"/>
                </a:schemeClr>
              </a:gs>
              <a:gs pos="72000">
                <a:srgbClr val="F4F6F8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DA77CC1-03D4-7447-1AD1-82DBC84FB154}"/>
              </a:ext>
            </a:extLst>
          </p:cNvPr>
          <p:cNvSpPr/>
          <p:nvPr/>
        </p:nvSpPr>
        <p:spPr>
          <a:xfrm>
            <a:off x="3909511" y="2124345"/>
            <a:ext cx="6967756" cy="4240061"/>
          </a:xfrm>
          <a:prstGeom prst="roundRect">
            <a:avLst>
              <a:gd name="adj" fmla="val 11268"/>
            </a:avLst>
          </a:prstGeom>
          <a:solidFill>
            <a:schemeClr val="bg1"/>
          </a:solidFill>
          <a:ln>
            <a:solidFill>
              <a:srgbClr val="E5E7E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lv-LV" dirty="0"/>
              <a:t>Kā notiek rīcība? </a:t>
            </a:r>
          </a:p>
          <a:p>
            <a:pPr lvl="0"/>
            <a:r>
              <a:rPr lang="lv-LV" dirty="0"/>
              <a:t>Kas pieņem lēmumu?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F775B1F-5F60-EF66-8328-444620BD1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9510" y="401253"/>
            <a:ext cx="7853611" cy="1138555"/>
          </a:xfrm>
        </p:spPr>
        <p:txBody>
          <a:bodyPr>
            <a:normAutofit/>
          </a:bodyPr>
          <a:lstStyle/>
          <a:p>
            <a:r>
              <a:rPr lang="lv-LV" dirty="0">
                <a:solidFill>
                  <a:schemeClr val="accent1"/>
                </a:solidFill>
              </a:rPr>
              <a:t>Pirmā Kārta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B83B4C-3456-51C0-5678-D5DB12E9EBF5}"/>
              </a:ext>
            </a:extLst>
          </p:cNvPr>
          <p:cNvSpPr txBox="1"/>
          <p:nvPr/>
        </p:nvSpPr>
        <p:spPr>
          <a:xfrm>
            <a:off x="4013462" y="2150338"/>
            <a:ext cx="654535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400" b="1" dirty="0"/>
              <a:t>Gaisa trauksme lekcijas laikā</a:t>
            </a:r>
          </a:p>
          <a:p>
            <a:br>
              <a:rPr lang="lv-LV" sz="2400" dirty="0"/>
            </a:br>
            <a:r>
              <a:rPr lang="lv-LV" sz="2400" dirty="0"/>
              <a:t>Plkst. 11:20 tiek izsludināta gaisa trauksme. Auditorijās atrodas 500 studenti.</a:t>
            </a:r>
          </a:p>
          <a:p>
            <a:endParaRPr lang="lv-LV" sz="2400" b="1" noProof="0" dirty="0">
              <a:solidFill>
                <a:schemeClr val="accent1"/>
              </a:solidFill>
            </a:endParaRPr>
          </a:p>
          <a:p>
            <a:r>
              <a:rPr lang="lv-LV" sz="2400" dirty="0"/>
              <a:t>Kur doties?</a:t>
            </a:r>
          </a:p>
          <a:p>
            <a:endParaRPr lang="lv-LV" sz="2400" b="1" noProof="0" dirty="0">
              <a:solidFill>
                <a:schemeClr val="accent1"/>
              </a:solidFill>
            </a:endParaRPr>
          </a:p>
          <a:p>
            <a:r>
              <a:rPr lang="lv-LV" sz="2400" dirty="0"/>
              <a:t>Komunikācijas kanāls – kāds, kurš, cik bieži?</a:t>
            </a:r>
            <a:endParaRPr lang="en-US" sz="2400" noProof="0" dirty="0"/>
          </a:p>
        </p:txBody>
      </p:sp>
      <p:pic>
        <p:nvPicPr>
          <p:cNvPr id="3" name="youtube-video">
            <a:hlinkClick r:id="" action="ppaction://media"/>
            <a:extLst>
              <a:ext uri="{FF2B5EF4-FFF2-40B4-BE49-F238E27FC236}">
                <a16:creationId xmlns:a16="http://schemas.microsoft.com/office/drawing/2014/main" id="{D39C3A87-2EC9-C8D6-2E2F-EA1CD9CC477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2077" y="1851210"/>
            <a:ext cx="2480861" cy="441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997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10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4915E-7CEE-F7FD-A934-7D107DC55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A71B99A1-8C4B-33EA-62BA-1B41A141ECBD}"/>
              </a:ext>
            </a:extLst>
          </p:cNvPr>
          <p:cNvSpPr/>
          <p:nvPr/>
        </p:nvSpPr>
        <p:spPr>
          <a:xfrm>
            <a:off x="7312595" y="1851210"/>
            <a:ext cx="7997369" cy="7997369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90000"/>
                </a:schemeClr>
              </a:gs>
              <a:gs pos="72000">
                <a:srgbClr val="F4F6F8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DA77CC1-03D4-7447-1AD1-82DBC84FB154}"/>
              </a:ext>
            </a:extLst>
          </p:cNvPr>
          <p:cNvSpPr/>
          <p:nvPr/>
        </p:nvSpPr>
        <p:spPr>
          <a:xfrm>
            <a:off x="1118185" y="1851210"/>
            <a:ext cx="9837924" cy="4742095"/>
          </a:xfrm>
          <a:prstGeom prst="roundRect">
            <a:avLst>
              <a:gd name="adj" fmla="val 11268"/>
            </a:avLst>
          </a:prstGeom>
          <a:solidFill>
            <a:schemeClr val="bg1"/>
          </a:solidFill>
          <a:ln>
            <a:solidFill>
              <a:srgbClr val="E5E7E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lv-LV" dirty="0"/>
              <a:t>Kā notiek rīcība? </a:t>
            </a:r>
          </a:p>
          <a:p>
            <a:pPr lvl="0"/>
            <a:r>
              <a:rPr lang="lv-LV" dirty="0"/>
              <a:t>Kas pieņem lēmumu?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F775B1F-5F60-EF66-8328-444620BD1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600" y="474413"/>
            <a:ext cx="7853611" cy="1138555"/>
          </a:xfrm>
        </p:spPr>
        <p:txBody>
          <a:bodyPr>
            <a:normAutofit/>
          </a:bodyPr>
          <a:lstStyle/>
          <a:p>
            <a:r>
              <a:rPr lang="lv-LV" dirty="0">
                <a:solidFill>
                  <a:schemeClr val="accent1"/>
                </a:solidFill>
              </a:rPr>
              <a:t>Pirmā Kārta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B83B4C-3456-51C0-5678-D5DB12E9EBF5}"/>
              </a:ext>
            </a:extLst>
          </p:cNvPr>
          <p:cNvSpPr txBox="1"/>
          <p:nvPr/>
        </p:nvSpPr>
        <p:spPr>
          <a:xfrm>
            <a:off x="1235891" y="1982144"/>
            <a:ext cx="972021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400" b="1" dirty="0"/>
              <a:t>Patvertnes</a:t>
            </a:r>
          </a:p>
          <a:p>
            <a:r>
              <a:rPr lang="lv-LV" sz="2400" dirty="0">
                <a:hlinkClick r:id="rId3"/>
              </a:rPr>
              <a:t>https://www.112.lv/lv/patvertnes?objects_path=lv%2Fpatvertnes</a:t>
            </a:r>
            <a:endParaRPr lang="lv-LV" sz="2400" dirty="0"/>
          </a:p>
          <a:p>
            <a:r>
              <a:rPr lang="lv-LV" sz="2400" dirty="0"/>
              <a:t>4 prioritātes ko praktiski ievieš savā augstskolā?</a:t>
            </a:r>
          </a:p>
          <a:p>
            <a:endParaRPr lang="lv-LV" sz="2400" dirty="0"/>
          </a:p>
          <a:p>
            <a:endParaRPr lang="en-US" sz="2400" noProof="0" dirty="0"/>
          </a:p>
        </p:txBody>
      </p:sp>
      <p:pic>
        <p:nvPicPr>
          <p:cNvPr id="5" name="Picture 4" descr="The image shows a map with various locations in Latvia, including Rￄﾫga, Jelgava, and Daugavpils, marked with different symbols, possibly indicating different types of parks or natural reserves.&#10;&#10;AI-generated content may be incorrect.">
            <a:extLst>
              <a:ext uri="{FF2B5EF4-FFF2-40B4-BE49-F238E27FC236}">
                <a16:creationId xmlns:a16="http://schemas.microsoft.com/office/drawing/2014/main" id="{C1677943-9670-54F9-B27A-A68176FD38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6400" y="3429000"/>
            <a:ext cx="4759485" cy="29050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0752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A0A062-649D-32FA-8131-C14B830DB8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7BB23432-AC62-A3EA-E086-0F1D159F5666}"/>
              </a:ext>
            </a:extLst>
          </p:cNvPr>
          <p:cNvSpPr/>
          <p:nvPr/>
        </p:nvSpPr>
        <p:spPr>
          <a:xfrm>
            <a:off x="7312595" y="1851210"/>
            <a:ext cx="7997369" cy="7997369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90000"/>
                </a:schemeClr>
              </a:gs>
              <a:gs pos="72000">
                <a:srgbClr val="F4F6F8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DC10E25-BB66-CBBB-CF4C-04A78D38F0C9}"/>
              </a:ext>
            </a:extLst>
          </p:cNvPr>
          <p:cNvSpPr/>
          <p:nvPr/>
        </p:nvSpPr>
        <p:spPr>
          <a:xfrm>
            <a:off x="1118185" y="1851210"/>
            <a:ext cx="9130715" cy="4742095"/>
          </a:xfrm>
          <a:prstGeom prst="roundRect">
            <a:avLst>
              <a:gd name="adj" fmla="val 11268"/>
            </a:avLst>
          </a:prstGeom>
          <a:solidFill>
            <a:schemeClr val="bg1"/>
          </a:solidFill>
          <a:ln>
            <a:solidFill>
              <a:srgbClr val="E5E7E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lv-LV" dirty="0"/>
              <a:t>Kā notiek rīcība? </a:t>
            </a:r>
          </a:p>
          <a:p>
            <a:pPr lvl="0"/>
            <a:r>
              <a:rPr lang="lv-LV" dirty="0"/>
              <a:t>Kas pieņem lēmumu?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055D05D-D391-620A-8FE8-8081D6A08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600" y="474413"/>
            <a:ext cx="7853611" cy="1138555"/>
          </a:xfrm>
        </p:spPr>
        <p:txBody>
          <a:bodyPr>
            <a:normAutofit/>
          </a:bodyPr>
          <a:lstStyle/>
          <a:p>
            <a:r>
              <a:rPr lang="lv-LV" dirty="0">
                <a:solidFill>
                  <a:schemeClr val="accent1"/>
                </a:solidFill>
              </a:rPr>
              <a:t>Pirmā Kārta</a:t>
            </a:r>
          </a:p>
        </p:txBody>
      </p:sp>
      <p:pic>
        <p:nvPicPr>
          <p:cNvPr id="3" name="Picture 2" descr="The image depicts a clock face with the number 5 highlighted, indicating a time of 5 minutes.&#10;&#10;AI-generated content may be incorrect.">
            <a:extLst>
              <a:ext uri="{FF2B5EF4-FFF2-40B4-BE49-F238E27FC236}">
                <a16:creationId xmlns:a16="http://schemas.microsoft.com/office/drawing/2014/main" id="{8D080F19-446C-6435-683C-540C35DFDD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5077" y="2115895"/>
            <a:ext cx="3803845" cy="387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743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715D5-B6C4-586A-15C8-35F59E95A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18EA2EB0-E9F5-ACAA-D4CF-ECD30B72E2CD}"/>
              </a:ext>
            </a:extLst>
          </p:cNvPr>
          <p:cNvSpPr/>
          <p:nvPr/>
        </p:nvSpPr>
        <p:spPr>
          <a:xfrm>
            <a:off x="7312595" y="1851210"/>
            <a:ext cx="7997369" cy="7997369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90000"/>
                </a:schemeClr>
              </a:gs>
              <a:gs pos="72000">
                <a:srgbClr val="F4F6F8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A534E39-DDBA-B583-4D91-A7F5AC99A893}"/>
              </a:ext>
            </a:extLst>
          </p:cNvPr>
          <p:cNvSpPr/>
          <p:nvPr/>
        </p:nvSpPr>
        <p:spPr>
          <a:xfrm>
            <a:off x="584201" y="1851210"/>
            <a:ext cx="11607800" cy="4742095"/>
          </a:xfrm>
          <a:prstGeom prst="roundRect">
            <a:avLst>
              <a:gd name="adj" fmla="val 11268"/>
            </a:avLst>
          </a:prstGeom>
          <a:solidFill>
            <a:schemeClr val="bg1"/>
          </a:solidFill>
          <a:ln>
            <a:solidFill>
              <a:srgbClr val="E5E7E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400" dirty="0">
                <a:solidFill>
                  <a:schemeClr val="tx1"/>
                </a:solidFill>
              </a:rPr>
              <a:t>1) 11:20–11:22 – augstskolas atbildīgais izplata vienotu paziņojumu visā ēkā.</a:t>
            </a:r>
            <a:br>
              <a:rPr lang="lv-LV" sz="2400" dirty="0">
                <a:solidFill>
                  <a:schemeClr val="tx1"/>
                </a:solidFill>
              </a:rPr>
            </a:br>
            <a:r>
              <a:rPr lang="lv-LV" sz="2400" dirty="0">
                <a:solidFill>
                  <a:schemeClr val="tx1"/>
                </a:solidFill>
              </a:rPr>
              <a:t>2) 11:22 – pasniedzēji pārtrauc lekcijas un organizē studentu pārvietošanos uz norādītajām patvertnēm.</a:t>
            </a:r>
            <a:br>
              <a:rPr lang="lv-LV" sz="2400" dirty="0">
                <a:solidFill>
                  <a:schemeClr val="tx1"/>
                </a:solidFill>
              </a:rPr>
            </a:br>
            <a:r>
              <a:rPr lang="lv-LV" sz="2400" dirty="0">
                <a:solidFill>
                  <a:schemeClr val="tx1"/>
                </a:solidFill>
              </a:rPr>
              <a:t>3)11:25+ – patvertnē tiek veikta klātesošo pārbaude un tiek gaidīti tikai oficiāli norādījumi.</a:t>
            </a:r>
            <a:br>
              <a:rPr lang="lv-LV" sz="2400" dirty="0">
                <a:solidFill>
                  <a:schemeClr val="tx1"/>
                </a:solidFill>
              </a:rPr>
            </a:br>
            <a:r>
              <a:rPr lang="lv-LV" sz="2400" dirty="0">
                <a:solidFill>
                  <a:schemeClr val="tx1"/>
                </a:solidFill>
              </a:rPr>
              <a:t>4)Turpmāk – informācija tiek atjaunota, kad ir jauns oficiāls paziņojums.</a:t>
            </a:r>
          </a:p>
          <a:p>
            <a:endParaRPr lang="lv-LV" sz="2400" dirty="0">
              <a:solidFill>
                <a:schemeClr val="tx1"/>
              </a:solidFill>
            </a:endParaRPr>
          </a:p>
          <a:p>
            <a:r>
              <a:rPr lang="lv-LV" sz="2400" dirty="0">
                <a:solidFill>
                  <a:schemeClr val="tx1"/>
                </a:solidFill>
              </a:rPr>
              <a:t>500 studentiem vajadzīga iepriekš plānota patvertņu sadale + viens koordinējošs informācijas avots + pasniedzēji kā informācijas ķēdes posms. Katram studentam jau iepriekš jāzina, uz kuru patvertni doties un pa kuru maršrutu.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E8AA6BC-E4BD-69D8-5902-B80E1E5CC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600" y="474413"/>
            <a:ext cx="7853611" cy="1138555"/>
          </a:xfrm>
        </p:spPr>
        <p:txBody>
          <a:bodyPr>
            <a:normAutofit/>
          </a:bodyPr>
          <a:lstStyle/>
          <a:p>
            <a:r>
              <a:rPr lang="lv-LV" dirty="0">
                <a:solidFill>
                  <a:schemeClr val="accent1"/>
                </a:solidFill>
              </a:rPr>
              <a:t>Pirmā Kārta</a:t>
            </a:r>
          </a:p>
        </p:txBody>
      </p:sp>
    </p:spTree>
    <p:extLst>
      <p:ext uri="{BB962C8B-B14F-4D97-AF65-F5344CB8AC3E}">
        <p14:creationId xmlns:p14="http://schemas.microsoft.com/office/powerpoint/2010/main" val="3984927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46332-88A5-A952-2405-57BA36CAD2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BA4D4257-8C61-A58A-AA2A-52FB99075E3C}"/>
              </a:ext>
            </a:extLst>
          </p:cNvPr>
          <p:cNvSpPr/>
          <p:nvPr/>
        </p:nvSpPr>
        <p:spPr>
          <a:xfrm>
            <a:off x="7312595" y="1851210"/>
            <a:ext cx="7997369" cy="7997369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90000"/>
                </a:schemeClr>
              </a:gs>
              <a:gs pos="72000">
                <a:srgbClr val="F4F6F8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58EB367-011A-A758-6AB4-703EA04A2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600" y="474413"/>
            <a:ext cx="7853611" cy="1138555"/>
          </a:xfrm>
        </p:spPr>
        <p:txBody>
          <a:bodyPr>
            <a:normAutofit/>
          </a:bodyPr>
          <a:lstStyle/>
          <a:p>
            <a:r>
              <a:rPr lang="lv-LV" dirty="0">
                <a:solidFill>
                  <a:schemeClr val="accent1"/>
                </a:solidFill>
              </a:rPr>
              <a:t>Pirmā Kārta</a:t>
            </a:r>
          </a:p>
        </p:txBody>
      </p:sp>
      <p:pic>
        <p:nvPicPr>
          <p:cNvPr id="3" name="Picture 2" descr="Patvￄﾓrumu ar divu sienu">
            <a:extLst>
              <a:ext uri="{FF2B5EF4-FFF2-40B4-BE49-F238E27FC236}">
                <a16:creationId xmlns:a16="http://schemas.microsoft.com/office/drawing/2014/main" id="{C35B8AC2-7FEC-DB33-0D62-A9273D8020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8200" y="1735928"/>
            <a:ext cx="5115495" cy="4769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08957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4915E-7CEE-F7FD-A934-7D107DC55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A71B99A1-8C4B-33EA-62BA-1B41A141ECBD}"/>
              </a:ext>
            </a:extLst>
          </p:cNvPr>
          <p:cNvSpPr/>
          <p:nvPr/>
        </p:nvSpPr>
        <p:spPr>
          <a:xfrm>
            <a:off x="7312595" y="1851210"/>
            <a:ext cx="7997369" cy="7997369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90000"/>
                </a:schemeClr>
              </a:gs>
              <a:gs pos="72000">
                <a:srgbClr val="F4F6F8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DA77CC1-03D4-7447-1AD1-82DBC84FB154}"/>
              </a:ext>
            </a:extLst>
          </p:cNvPr>
          <p:cNvSpPr/>
          <p:nvPr/>
        </p:nvSpPr>
        <p:spPr>
          <a:xfrm>
            <a:off x="279400" y="2010045"/>
            <a:ext cx="10833100" cy="4240061"/>
          </a:xfrm>
          <a:prstGeom prst="roundRect">
            <a:avLst>
              <a:gd name="adj" fmla="val 11268"/>
            </a:avLst>
          </a:prstGeom>
          <a:solidFill>
            <a:schemeClr val="bg1"/>
          </a:solidFill>
          <a:ln>
            <a:solidFill>
              <a:srgbClr val="E5E7E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lv-LV" dirty="0"/>
              <a:t>Kā notiek rīcība? </a:t>
            </a:r>
          </a:p>
          <a:p>
            <a:pPr lvl="0"/>
            <a:r>
              <a:rPr lang="lv-LV" dirty="0"/>
              <a:t>Kas pieņem lēmumu?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F775B1F-5F60-EF66-8328-444620BD1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610" y="493594"/>
            <a:ext cx="7853611" cy="1138555"/>
          </a:xfrm>
        </p:spPr>
        <p:txBody>
          <a:bodyPr>
            <a:normAutofit/>
          </a:bodyPr>
          <a:lstStyle/>
          <a:p>
            <a:r>
              <a:rPr lang="lv-LV" dirty="0">
                <a:solidFill>
                  <a:schemeClr val="accent1"/>
                </a:solidFill>
              </a:rPr>
              <a:t>Otrā kārta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B83B4C-3456-51C0-5678-D5DB12E9EBF5}"/>
              </a:ext>
            </a:extLst>
          </p:cNvPr>
          <p:cNvSpPr txBox="1"/>
          <p:nvPr/>
        </p:nvSpPr>
        <p:spPr>
          <a:xfrm>
            <a:off x="469901" y="2124345"/>
            <a:ext cx="108331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400" b="1" dirty="0"/>
              <a:t>Gaisa trauksmes kļūst par regulāru parādību vairāku mēnešu garumā.</a:t>
            </a:r>
          </a:p>
          <a:p>
            <a:br>
              <a:rPr lang="lv-LV" sz="2400" b="1" dirty="0"/>
            </a:br>
            <a:r>
              <a:rPr lang="lv-LV" sz="2400" dirty="0"/>
              <a:t>Kā augstskola pielāgo studiju (darba) procesu?</a:t>
            </a:r>
          </a:p>
          <a:p>
            <a:endParaRPr lang="lv-LV" sz="2400" noProof="0" dirty="0"/>
          </a:p>
          <a:p>
            <a:r>
              <a:rPr lang="lv-LV" sz="2400" dirty="0"/>
              <a:t>4 prioritātes ko praktiski ievieš savā augstskolā?</a:t>
            </a:r>
          </a:p>
          <a:p>
            <a:r>
              <a:rPr lang="lv-LV" sz="2400" dirty="0"/>
              <a:t>Vai augstskola maina studiju organizāciju pie kādiem nosacījumiem?</a:t>
            </a:r>
          </a:p>
          <a:p>
            <a:endParaRPr lang="lv-LV" sz="2400" noProof="0" dirty="0"/>
          </a:p>
          <a:p>
            <a:r>
              <a:rPr lang="lv-LV" sz="2400" dirty="0"/>
              <a:t>Vai augstskola spētu šādi strādāt 6 mēnešus? Ja nē — kas jāizveido, jāiegādājas vai jāmaina jau tagad?</a:t>
            </a:r>
            <a:endParaRPr lang="en-US" sz="2400" noProof="0" dirty="0"/>
          </a:p>
        </p:txBody>
      </p:sp>
    </p:spTree>
    <p:extLst>
      <p:ext uri="{BB962C8B-B14F-4D97-AF65-F5344CB8AC3E}">
        <p14:creationId xmlns:p14="http://schemas.microsoft.com/office/powerpoint/2010/main" val="4291000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9262E-4DF0-D604-5056-C6E166DD1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E6EE42EC-1BB3-6BE0-6058-CBBEB9144BF5}"/>
              </a:ext>
            </a:extLst>
          </p:cNvPr>
          <p:cNvSpPr/>
          <p:nvPr/>
        </p:nvSpPr>
        <p:spPr>
          <a:xfrm>
            <a:off x="7312595" y="1851210"/>
            <a:ext cx="7997369" cy="7997369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90000"/>
                </a:schemeClr>
              </a:gs>
              <a:gs pos="72000">
                <a:srgbClr val="F4F6F8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4A1C7A1-C0C7-73F8-A14F-946B08EB63CF}"/>
              </a:ext>
            </a:extLst>
          </p:cNvPr>
          <p:cNvSpPr/>
          <p:nvPr/>
        </p:nvSpPr>
        <p:spPr>
          <a:xfrm>
            <a:off x="1118185" y="1851210"/>
            <a:ext cx="9130715" cy="4742095"/>
          </a:xfrm>
          <a:prstGeom prst="roundRect">
            <a:avLst>
              <a:gd name="adj" fmla="val 11268"/>
            </a:avLst>
          </a:prstGeom>
          <a:solidFill>
            <a:schemeClr val="bg1"/>
          </a:solidFill>
          <a:ln>
            <a:solidFill>
              <a:srgbClr val="E5E7E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lv-LV" dirty="0"/>
              <a:t>Kā notiek rīcība? </a:t>
            </a:r>
          </a:p>
          <a:p>
            <a:pPr lvl="0"/>
            <a:r>
              <a:rPr lang="lv-LV" dirty="0"/>
              <a:t>Kas pieņem lēmumu?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EB8CF44-BC25-3723-9C57-D373206FB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600" y="474413"/>
            <a:ext cx="7853611" cy="1138555"/>
          </a:xfrm>
        </p:spPr>
        <p:txBody>
          <a:bodyPr>
            <a:normAutofit/>
          </a:bodyPr>
          <a:lstStyle/>
          <a:p>
            <a:r>
              <a:rPr lang="lv-LV" dirty="0">
                <a:solidFill>
                  <a:schemeClr val="accent1"/>
                </a:solidFill>
              </a:rPr>
              <a:t>Otrā Kārta</a:t>
            </a:r>
          </a:p>
        </p:txBody>
      </p:sp>
      <p:pic>
        <p:nvPicPr>
          <p:cNvPr id="3" name="Picture 2" descr="The image depicts a clock face with the number 5 highlighted, indicating a time of 5 minutes.&#10;&#10;AI-generated content may be incorrect.">
            <a:extLst>
              <a:ext uri="{FF2B5EF4-FFF2-40B4-BE49-F238E27FC236}">
                <a16:creationId xmlns:a16="http://schemas.microsoft.com/office/drawing/2014/main" id="{4081785C-D6CE-FD1A-1D9E-DB00A22817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5077" y="2115895"/>
            <a:ext cx="3803845" cy="387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488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62E52-DFE5-85CD-235D-A0A266E8B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336358F1-9D48-B99F-6E52-C23E17D184A7}"/>
              </a:ext>
            </a:extLst>
          </p:cNvPr>
          <p:cNvSpPr/>
          <p:nvPr/>
        </p:nvSpPr>
        <p:spPr>
          <a:xfrm>
            <a:off x="7312595" y="1851210"/>
            <a:ext cx="7997369" cy="7997369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90000"/>
                </a:schemeClr>
              </a:gs>
              <a:gs pos="72000">
                <a:srgbClr val="F4F6F8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B0E6EF7-0939-51A0-3F4E-D66E85B60986}"/>
              </a:ext>
            </a:extLst>
          </p:cNvPr>
          <p:cNvSpPr/>
          <p:nvPr/>
        </p:nvSpPr>
        <p:spPr>
          <a:xfrm>
            <a:off x="279400" y="2010045"/>
            <a:ext cx="10833100" cy="4240061"/>
          </a:xfrm>
          <a:prstGeom prst="roundRect">
            <a:avLst>
              <a:gd name="adj" fmla="val 11268"/>
            </a:avLst>
          </a:prstGeom>
          <a:solidFill>
            <a:schemeClr val="bg1"/>
          </a:solidFill>
          <a:ln>
            <a:solidFill>
              <a:srgbClr val="E5E7E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lv-LV" dirty="0"/>
              <a:t>Kā notiek rīcība? </a:t>
            </a:r>
          </a:p>
          <a:p>
            <a:pPr lvl="0"/>
            <a:r>
              <a:rPr lang="lv-LV" dirty="0"/>
              <a:t>Kas pieņem lēmumu?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93B6C80-8CF3-09CC-A591-3CF61C671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610" y="493594"/>
            <a:ext cx="7853611" cy="1138555"/>
          </a:xfrm>
        </p:spPr>
        <p:txBody>
          <a:bodyPr>
            <a:normAutofit/>
          </a:bodyPr>
          <a:lstStyle/>
          <a:p>
            <a:r>
              <a:rPr lang="lv-LV" dirty="0">
                <a:solidFill>
                  <a:schemeClr val="accent1"/>
                </a:solidFill>
              </a:rPr>
              <a:t>Trešā kārta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EE5FBF-F41E-C04B-40D1-F70E087E6423}"/>
              </a:ext>
            </a:extLst>
          </p:cNvPr>
          <p:cNvSpPr txBox="1"/>
          <p:nvPr/>
        </p:nvSpPr>
        <p:spPr>
          <a:xfrm>
            <a:off x="440080" y="2064242"/>
            <a:ext cx="108331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400" b="1" dirty="0"/>
              <a:t>Elektroenerģijas ilgstoša krīze valstī (2 stundu princips) </a:t>
            </a:r>
          </a:p>
          <a:p>
            <a:br>
              <a:rPr lang="lv-LV" sz="2400" b="1" dirty="0"/>
            </a:br>
            <a:r>
              <a:rPr lang="lv-LV" sz="2400" dirty="0"/>
              <a:t>Kā augstskola pielāgo studiju (darba) procesu un ikdienas darbu?</a:t>
            </a:r>
          </a:p>
          <a:p>
            <a:endParaRPr lang="lv-LV" sz="2400" noProof="0" dirty="0"/>
          </a:p>
          <a:p>
            <a:r>
              <a:rPr lang="lv-LV" sz="2400" dirty="0"/>
              <a:t>4 prioritātes ko praktiski ievieš savā augstskolā?</a:t>
            </a:r>
          </a:p>
          <a:p>
            <a:r>
              <a:rPr lang="lv-LV" sz="2400" dirty="0"/>
              <a:t>Vai augstskola maina studiju organizāciju pie kādiem nosacījumiem?</a:t>
            </a:r>
          </a:p>
          <a:p>
            <a:endParaRPr lang="lv-LV" sz="2400" noProof="0" dirty="0"/>
          </a:p>
          <a:p>
            <a:r>
              <a:rPr lang="lv-LV" sz="2400" dirty="0"/>
              <a:t>Vai augstskola spētu šādi strādāt 6 mēnešus? Ja nē — kas jāizveido, jāiegādājas vai jāmaina jau tagad?</a:t>
            </a:r>
            <a:endParaRPr lang="en-US" sz="2400" noProof="0" dirty="0"/>
          </a:p>
        </p:txBody>
      </p:sp>
    </p:spTree>
    <p:extLst>
      <p:ext uri="{BB962C8B-B14F-4D97-AF65-F5344CB8AC3E}">
        <p14:creationId xmlns:p14="http://schemas.microsoft.com/office/powerpoint/2010/main" val="33237882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rgbClr val="213034"/>
      </a:dk1>
      <a:lt1>
        <a:srgbClr val="FFFFFF"/>
      </a:lt1>
      <a:dk2>
        <a:srgbClr val="213034"/>
      </a:dk2>
      <a:lt2>
        <a:srgbClr val="5D6E71"/>
      </a:lt2>
      <a:accent1>
        <a:srgbClr val="1EC1A1"/>
      </a:accent1>
      <a:accent2>
        <a:srgbClr val="FFB82E"/>
      </a:accent2>
      <a:accent3>
        <a:srgbClr val="81B8EB"/>
      </a:accent3>
      <a:accent4>
        <a:srgbClr val="FFEAC1"/>
      </a:accent4>
      <a:accent5>
        <a:srgbClr val="DDF6F1"/>
      </a:accent5>
      <a:accent6>
        <a:srgbClr val="FFEAC1"/>
      </a:accent6>
      <a:hlink>
        <a:srgbClr val="467886"/>
      </a:hlink>
      <a:folHlink>
        <a:srgbClr val="96607D"/>
      </a:folHlink>
    </a:clrScheme>
    <a:fontScheme name="Century Gothic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solidFill>
            <a:srgbClr val="E5E7EB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B58C3C308F1F7C44A4B99F595D676272" ma:contentTypeVersion="12" ma:contentTypeDescription="Izveidot jaunu dokumentu." ma:contentTypeScope="" ma:versionID="bdf5924d11b8b6563668424a2322daf0">
  <xsd:schema xmlns:xsd="http://www.w3.org/2001/XMLSchema" xmlns:xs="http://www.w3.org/2001/XMLSchema" xmlns:p="http://schemas.microsoft.com/office/2006/metadata/properties" xmlns:ns2="9ec23528-aa6c-4852-8a52-9e67d3e2322b" xmlns:ns3="e70c32d9-db88-4c68-ae40-f18809cd9afc" targetNamespace="http://schemas.microsoft.com/office/2006/metadata/properties" ma:root="true" ma:fieldsID="b86d53220f69200e94f7b858665e93b9" ns2:_="" ns3:_="">
    <xsd:import namespace="9ec23528-aa6c-4852-8a52-9e67d3e2322b"/>
    <xsd:import namespace="e70c32d9-db88-4c68-ae40-f18809cd9a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c23528-aa6c-4852-8a52-9e67d3e232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ttēlu atzīmes" ma:readOnly="false" ma:fieldId="{5cf76f15-5ced-4ddc-b409-7134ff3c332f}" ma:taxonomyMulti="true" ma:sspId="d280fad7-8666-4ec1-9377-a31f53add1d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0c32d9-db88-4c68-ae40-f18809cd9af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00f784b-c7e4-4d3f-9aa6-25d8c3c3fa2b}" ma:internalName="TaxCatchAll" ma:showField="CatchAllData" ma:web="e70c32d9-db88-4c68-ae40-f18809cd9af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70c32d9-db88-4c68-ae40-f18809cd9afc" xsi:nil="true"/>
    <lcf76f155ced4ddcb4097134ff3c332f xmlns="9ec23528-aa6c-4852-8a52-9e67d3e2322b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F783CD3-4F65-4AAA-A6E5-5C1B98B3D19E}"/>
</file>

<file path=customXml/itemProps2.xml><?xml version="1.0" encoding="utf-8"?>
<ds:datastoreItem xmlns:ds="http://schemas.openxmlformats.org/officeDocument/2006/customXml" ds:itemID="{4459B603-3DDF-4D2E-9E5C-23AAD52D7CC5}">
  <ds:schemaRefs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infopath/2007/PartnerControls"/>
    <ds:schemaRef ds:uri="8ce0a359-2f9a-406b-a26f-485721ea743f"/>
    <ds:schemaRef ds:uri="http://purl.org/dc/terms/"/>
    <ds:schemaRef ds:uri="e70c32d9-db88-4c68-ae40-f18809cd9afc"/>
    <ds:schemaRef ds:uri="9ec23528-aa6c-4852-8a52-9e67d3e2322b"/>
  </ds:schemaRefs>
</ds:datastoreItem>
</file>

<file path=customXml/itemProps3.xml><?xml version="1.0" encoding="utf-8"?>
<ds:datastoreItem xmlns:ds="http://schemas.openxmlformats.org/officeDocument/2006/customXml" ds:itemID="{2F18DB7D-D32E-4B90-917C-E9440BC2624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12490</TotalTime>
  <Words>1142</Words>
  <Application>Microsoft Office PowerPoint</Application>
  <PresentationFormat>Widescreen</PresentationFormat>
  <Paragraphs>155</Paragraphs>
  <Slides>13</Slides>
  <Notes>13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Krīze</vt:lpstr>
      <vt:lpstr>Pirmā Kārta</vt:lpstr>
      <vt:lpstr>Pirmā Kārta</vt:lpstr>
      <vt:lpstr>Pirmā Kārta</vt:lpstr>
      <vt:lpstr>Pirmā Kārta</vt:lpstr>
      <vt:lpstr>Pirmā Kārta</vt:lpstr>
      <vt:lpstr>Otrā kārta</vt:lpstr>
      <vt:lpstr>Otrā Kārta</vt:lpstr>
      <vt:lpstr>Trešā kārta</vt:lpstr>
      <vt:lpstr>Trešā Kārta</vt:lpstr>
      <vt:lpstr>PowerPoint Presentation</vt:lpstr>
      <vt:lpstr>PowerPoint Presentation</vt:lpstr>
      <vt:lpstr>Paldies!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Jānis Grēviņš</dc:creator>
  <cp:lastModifiedBy>Sarmīte Daņilova</cp:lastModifiedBy>
  <cp:revision>12</cp:revision>
  <cp:lastPrinted>2025-04-25T12:42:21Z</cp:lastPrinted>
  <dcterms:created xsi:type="dcterms:W3CDTF">2025-03-11T22:58:39Z</dcterms:created>
  <dcterms:modified xsi:type="dcterms:W3CDTF">2026-08-20T08:37:00Z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0x010100B58C3C308F1F7C44A4B99F595D676272</vt:lpwstr>
  </property>
  <property fmtid="{D5CDD505-2E9C-101B-9397-08002B2CF9AE}" pid="3" name="MediaServiceImageTags">
    <vt:lpwstr/>
  </property>
</Properties>
</file>