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84" r:id="rId4"/>
    <p:sldId id="277" r:id="rId5"/>
    <p:sldId id="278" r:id="rId6"/>
    <p:sldId id="285" r:id="rId7"/>
    <p:sldId id="286" r:id="rId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371999-22BE-4F2C-8DE5-43AEAA42068C}" v="1" dt="2026-08-12T11:27:24.4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59" d="100"/>
          <a:sy n="59" d="100"/>
        </p:scale>
        <p:origin x="56" y="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mīte Daņilova" userId="7e46f4f5-0d8e-4261-abb4-0391c440d054" providerId="ADAL" clId="{9F0D27FA-290C-496D-B78C-E52C2475AAE5}"/>
    <pc:docChg chg="custSel modSld">
      <pc:chgData name="Sarmīte Daņilova" userId="7e46f4f5-0d8e-4261-abb4-0391c440d054" providerId="ADAL" clId="{9F0D27FA-290C-496D-B78C-E52C2475AAE5}" dt="2026-08-12T11:37:08.117" v="26" actId="962"/>
      <pc:docMkLst>
        <pc:docMk/>
      </pc:docMkLst>
      <pc:sldChg chg="addSp delSp modSp mod">
        <pc:chgData name="Sarmīte Daņilova" userId="7e46f4f5-0d8e-4261-abb4-0391c440d054" providerId="ADAL" clId="{9F0D27FA-290C-496D-B78C-E52C2475AAE5}" dt="2026-08-12T11:37:08.117" v="26" actId="962"/>
        <pc:sldMkLst>
          <pc:docMk/>
          <pc:sldMk cId="2534191436" sldId="275"/>
        </pc:sldMkLst>
        <pc:picChg chg="add del mod">
          <ac:chgData name="Sarmīte Daņilova" userId="7e46f4f5-0d8e-4261-abb4-0391c440d054" providerId="ADAL" clId="{9F0D27FA-290C-496D-B78C-E52C2475AAE5}" dt="2026-08-12T11:27:25.065" v="21" actId="21"/>
          <ac:picMkLst>
            <pc:docMk/>
            <pc:sldMk cId="2534191436" sldId="275"/>
            <ac:picMk id="4" creationId="{FDCA187B-EBBD-B111-AB68-68600B306289}"/>
          </ac:picMkLst>
        </pc:picChg>
        <pc:picChg chg="add mod">
          <ac:chgData name="Sarmīte Daņilova" userId="7e46f4f5-0d8e-4261-abb4-0391c440d054" providerId="ADAL" clId="{9F0D27FA-290C-496D-B78C-E52C2475AAE5}" dt="2026-08-12T11:37:08.117" v="26" actId="962"/>
          <ac:picMkLst>
            <pc:docMk/>
            <pc:sldMk cId="2534191436" sldId="275"/>
            <ac:picMk id="6" creationId="{46D433F8-8E48-7322-BB44-55D6C8FC3607}"/>
          </ac:picMkLst>
        </pc:picChg>
        <pc:picChg chg="add del mod">
          <ac:chgData name="Sarmīte Daņilova" userId="7e46f4f5-0d8e-4261-abb4-0391c440d054" providerId="ADAL" clId="{9F0D27FA-290C-496D-B78C-E52C2475AAE5}" dt="2026-08-12T11:36:40.035" v="22" actId="478"/>
          <ac:picMkLst>
            <pc:docMk/>
            <pc:sldMk cId="2534191436" sldId="275"/>
            <ac:picMk id="10" creationId="{AFF06FD2-D390-8A03-DEE5-DB80D25D694F}"/>
          </ac:picMkLst>
        </pc:picChg>
      </pc:sldChg>
      <pc:sldChg chg="modSp mod">
        <pc:chgData name="Sarmīte Daņilova" userId="7e46f4f5-0d8e-4261-abb4-0391c440d054" providerId="ADAL" clId="{9F0D27FA-290C-496D-B78C-E52C2475AAE5}" dt="2026-07-28T07:17:41.677" v="0" actId="1076"/>
        <pc:sldMkLst>
          <pc:docMk/>
          <pc:sldMk cId="2047320633" sldId="284"/>
        </pc:sldMkLst>
        <pc:spChg chg="mod">
          <ac:chgData name="Sarmīte Daņilova" userId="7e46f4f5-0d8e-4261-abb4-0391c440d054" providerId="ADAL" clId="{9F0D27FA-290C-496D-B78C-E52C2475AAE5}" dt="2026-07-28T07:17:41.677" v="0" actId="1076"/>
          <ac:spMkLst>
            <pc:docMk/>
            <pc:sldMk cId="2047320633" sldId="284"/>
            <ac:spMk id="6" creationId="{5D519994-3882-E6D5-28E5-6C8147DD3F56}"/>
          </ac:spMkLst>
        </pc:spChg>
      </pc:sldChg>
      <pc:sldChg chg="delSp mod">
        <pc:chgData name="Sarmīte Daņilova" userId="7e46f4f5-0d8e-4261-abb4-0391c440d054" providerId="ADAL" clId="{9F0D27FA-290C-496D-B78C-E52C2475AAE5}" dt="2026-07-29T18:05:06.925" v="19" actId="478"/>
        <pc:sldMkLst>
          <pc:docMk/>
          <pc:sldMk cId="780888719" sldId="28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E8D837-2CEA-4C37-AAEF-57836D484373}" type="doc">
      <dgm:prSet loTypeId="urn:microsoft.com/office/officeart/2005/8/layout/architecture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72EDAB93-4EF8-4631-BD6B-1D9BDF91E8AB}">
      <dgm:prSet phldrT="[Text]"/>
      <dgm:spPr/>
      <dgm:t>
        <a:bodyPr/>
        <a:lstStyle/>
        <a:p>
          <a:r>
            <a:rPr lang="lv-LV" dirty="0"/>
            <a:t>MK </a:t>
          </a:r>
        </a:p>
      </dgm:t>
    </dgm:pt>
    <dgm:pt modelId="{4C4F0326-7CB5-4E90-BCD5-E8B8CCF2D7A5}" type="parTrans" cxnId="{E3B8DA6A-A9DF-4F5E-943A-254A19378DAA}">
      <dgm:prSet/>
      <dgm:spPr/>
      <dgm:t>
        <a:bodyPr/>
        <a:lstStyle/>
        <a:p>
          <a:endParaRPr lang="lv-LV"/>
        </a:p>
      </dgm:t>
    </dgm:pt>
    <dgm:pt modelId="{69F571CF-8C2E-457D-962E-E14962389825}" type="sibTrans" cxnId="{E3B8DA6A-A9DF-4F5E-943A-254A19378DAA}">
      <dgm:prSet/>
      <dgm:spPr/>
      <dgm:t>
        <a:bodyPr/>
        <a:lstStyle/>
        <a:p>
          <a:endParaRPr lang="lv-LV"/>
        </a:p>
      </dgm:t>
    </dgm:pt>
    <dgm:pt modelId="{81114727-38C5-4413-B47D-DBB7AE639326}">
      <dgm:prSet phldrT="[Text]" custT="1"/>
      <dgm:spPr/>
      <dgm:t>
        <a:bodyPr/>
        <a:lstStyle/>
        <a:p>
          <a:r>
            <a:rPr lang="lv-LV" sz="3200" dirty="0"/>
            <a:t>IZM</a:t>
          </a:r>
        </a:p>
      </dgm:t>
    </dgm:pt>
    <dgm:pt modelId="{7CA760BE-C4CF-4FFA-8B19-24CCF40BF12B}" type="parTrans" cxnId="{989ABB9F-5E0C-4DA8-9EA9-EEB25CDF24C6}">
      <dgm:prSet/>
      <dgm:spPr/>
      <dgm:t>
        <a:bodyPr/>
        <a:lstStyle/>
        <a:p>
          <a:endParaRPr lang="lv-LV"/>
        </a:p>
      </dgm:t>
    </dgm:pt>
    <dgm:pt modelId="{BFF7C2F7-F1C3-4580-939C-570009D6D35B}" type="sibTrans" cxnId="{989ABB9F-5E0C-4DA8-9EA9-EEB25CDF24C6}">
      <dgm:prSet/>
      <dgm:spPr/>
      <dgm:t>
        <a:bodyPr/>
        <a:lstStyle/>
        <a:p>
          <a:endParaRPr lang="lv-LV"/>
        </a:p>
      </dgm:t>
    </dgm:pt>
    <dgm:pt modelId="{FE46E7FD-5BAD-4C1F-B226-EC51EDA725A2}">
      <dgm:prSet phldrT="[Text]"/>
      <dgm:spPr/>
      <dgm:t>
        <a:bodyPr/>
        <a:lstStyle/>
        <a:p>
          <a:r>
            <a:rPr lang="lv-LV" dirty="0"/>
            <a:t>Pakļautībā un pārraudzībā esošās iestādes</a:t>
          </a:r>
        </a:p>
      </dgm:t>
    </dgm:pt>
    <dgm:pt modelId="{D7D8811C-9D5D-4FB8-94D9-D4F371BC01B2}" type="parTrans" cxnId="{E44A4A08-2EB5-43D7-9392-5D52A73D4961}">
      <dgm:prSet/>
      <dgm:spPr/>
      <dgm:t>
        <a:bodyPr/>
        <a:lstStyle/>
        <a:p>
          <a:endParaRPr lang="lv-LV"/>
        </a:p>
      </dgm:t>
    </dgm:pt>
    <dgm:pt modelId="{A2556440-704F-41EB-B99A-4FC9E089CCBC}" type="sibTrans" cxnId="{E44A4A08-2EB5-43D7-9392-5D52A73D4961}">
      <dgm:prSet/>
      <dgm:spPr/>
      <dgm:t>
        <a:bodyPr/>
        <a:lstStyle/>
        <a:p>
          <a:endParaRPr lang="lv-LV"/>
        </a:p>
      </dgm:t>
    </dgm:pt>
    <dgm:pt modelId="{92313A99-23C0-4210-8CD6-8255A4194AF8}">
      <dgm:prSet phldrT="[Text]"/>
      <dgm:spPr/>
      <dgm:t>
        <a:bodyPr/>
        <a:lstStyle/>
        <a:p>
          <a:r>
            <a:rPr lang="lv-LV" dirty="0"/>
            <a:t>Pakļautībā un pārraudzībā esošās iestādes</a:t>
          </a:r>
        </a:p>
      </dgm:t>
    </dgm:pt>
    <dgm:pt modelId="{7A48BC85-42CF-448E-8EE1-03E21E430D59}" type="parTrans" cxnId="{BC6EB550-C498-40B6-B330-FEEC5E63ECDF}">
      <dgm:prSet/>
      <dgm:spPr/>
      <dgm:t>
        <a:bodyPr/>
        <a:lstStyle/>
        <a:p>
          <a:endParaRPr lang="lv-LV"/>
        </a:p>
      </dgm:t>
    </dgm:pt>
    <dgm:pt modelId="{F6FE9DC3-74E5-4469-A675-3C9D614A135E}" type="sibTrans" cxnId="{BC6EB550-C498-40B6-B330-FEEC5E63ECDF}">
      <dgm:prSet/>
      <dgm:spPr/>
      <dgm:t>
        <a:bodyPr/>
        <a:lstStyle/>
        <a:p>
          <a:endParaRPr lang="lv-LV"/>
        </a:p>
      </dgm:t>
    </dgm:pt>
    <dgm:pt modelId="{EAF178A3-9BE7-414F-BFEC-6D09657A0517}">
      <dgm:prSet phldrT="[Text]"/>
      <dgm:spPr/>
      <dgm:t>
        <a:bodyPr/>
        <a:lstStyle/>
        <a:p>
          <a:r>
            <a:rPr lang="lv-LV" dirty="0"/>
            <a:t>Sadarbības iestādes (valsts un pašvaldību)</a:t>
          </a:r>
        </a:p>
      </dgm:t>
    </dgm:pt>
    <dgm:pt modelId="{534F2564-2DF9-4FAD-9342-EB730B303D77}" type="parTrans" cxnId="{F91B29D1-6FFF-45C1-ADDF-5CF46B742052}">
      <dgm:prSet/>
      <dgm:spPr/>
      <dgm:t>
        <a:bodyPr/>
        <a:lstStyle/>
        <a:p>
          <a:endParaRPr lang="lv-LV"/>
        </a:p>
      </dgm:t>
    </dgm:pt>
    <dgm:pt modelId="{76CF9A2B-FF76-41FC-9967-1D0767751E27}" type="sibTrans" cxnId="{F91B29D1-6FFF-45C1-ADDF-5CF46B742052}">
      <dgm:prSet/>
      <dgm:spPr/>
      <dgm:t>
        <a:bodyPr/>
        <a:lstStyle/>
        <a:p>
          <a:endParaRPr lang="lv-LV"/>
        </a:p>
      </dgm:t>
    </dgm:pt>
    <dgm:pt modelId="{56C72C7C-058F-4B41-B6C8-1EC9CC80624D}">
      <dgm:prSet phldrT="[Text]"/>
      <dgm:spPr/>
      <dgm:t>
        <a:bodyPr/>
        <a:lstStyle/>
        <a:p>
          <a:r>
            <a:rPr lang="lv-LV" dirty="0"/>
            <a:t>Pakļautībā un pārraudzībā esošās iestādes</a:t>
          </a:r>
        </a:p>
      </dgm:t>
    </dgm:pt>
    <dgm:pt modelId="{B5797104-CBB1-435E-8024-DCB10A200371}" type="parTrans" cxnId="{390484AA-5E37-45DE-89DD-EEF2BB440E65}">
      <dgm:prSet/>
      <dgm:spPr/>
      <dgm:t>
        <a:bodyPr/>
        <a:lstStyle/>
        <a:p>
          <a:endParaRPr lang="lv-LV"/>
        </a:p>
      </dgm:t>
    </dgm:pt>
    <dgm:pt modelId="{DCAF4E2B-563D-4CA6-BBFA-475A8B9B6191}" type="sibTrans" cxnId="{390484AA-5E37-45DE-89DD-EEF2BB440E65}">
      <dgm:prSet/>
      <dgm:spPr/>
      <dgm:t>
        <a:bodyPr/>
        <a:lstStyle/>
        <a:p>
          <a:endParaRPr lang="lv-LV"/>
        </a:p>
      </dgm:t>
    </dgm:pt>
    <dgm:pt modelId="{726E77CC-B8AB-4BCE-9930-4D0B325053B6}" type="pres">
      <dgm:prSet presAssocID="{C1E8D837-2CEA-4C37-AAEF-57836D48437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41B525E-D962-4065-912C-FC1030B12883}" type="pres">
      <dgm:prSet presAssocID="{72EDAB93-4EF8-4631-BD6B-1D9BDF91E8AB}" presName="vertOne" presStyleCnt="0"/>
      <dgm:spPr/>
    </dgm:pt>
    <dgm:pt modelId="{F25A7EA3-F736-454A-8B84-B4E2DD954AE5}" type="pres">
      <dgm:prSet presAssocID="{72EDAB93-4EF8-4631-BD6B-1D9BDF91E8AB}" presName="txOne" presStyleLbl="node0" presStyleIdx="0" presStyleCnt="1" custLinFactY="-200000" custLinFactNeighborX="487" custLinFactNeighborY="-207455">
        <dgm:presLayoutVars>
          <dgm:chPref val="3"/>
        </dgm:presLayoutVars>
      </dgm:prSet>
      <dgm:spPr/>
    </dgm:pt>
    <dgm:pt modelId="{A3F47D82-AF1C-4A3B-832C-8FD1F3748688}" type="pres">
      <dgm:prSet presAssocID="{72EDAB93-4EF8-4631-BD6B-1D9BDF91E8AB}" presName="parTransOne" presStyleCnt="0"/>
      <dgm:spPr/>
    </dgm:pt>
    <dgm:pt modelId="{4202859B-D151-443D-BDDF-5B2386902702}" type="pres">
      <dgm:prSet presAssocID="{72EDAB93-4EF8-4631-BD6B-1D9BDF91E8AB}" presName="horzOne" presStyleCnt="0"/>
      <dgm:spPr/>
    </dgm:pt>
    <dgm:pt modelId="{62CF300B-AE93-49BA-A7D2-DB305B578F5D}" type="pres">
      <dgm:prSet presAssocID="{81114727-38C5-4413-B47D-DBB7AE639326}" presName="vertTwo" presStyleCnt="0"/>
      <dgm:spPr/>
    </dgm:pt>
    <dgm:pt modelId="{838F1CCA-F22B-4B5A-8EF3-8E53069F342A}" type="pres">
      <dgm:prSet presAssocID="{81114727-38C5-4413-B47D-DBB7AE639326}" presName="txTwo" presStyleLbl="node2" presStyleIdx="0" presStyleCnt="2" custLinFactNeighborX="1640" custLinFactNeighborY="-22491">
        <dgm:presLayoutVars>
          <dgm:chPref val="3"/>
        </dgm:presLayoutVars>
      </dgm:prSet>
      <dgm:spPr/>
    </dgm:pt>
    <dgm:pt modelId="{698D8E90-7215-40F1-A6BA-25E97E4874B2}" type="pres">
      <dgm:prSet presAssocID="{81114727-38C5-4413-B47D-DBB7AE639326}" presName="parTransTwo" presStyleCnt="0"/>
      <dgm:spPr/>
    </dgm:pt>
    <dgm:pt modelId="{80E00281-7EEF-4F75-9281-B5085B395746}" type="pres">
      <dgm:prSet presAssocID="{81114727-38C5-4413-B47D-DBB7AE639326}" presName="horzTwo" presStyleCnt="0"/>
      <dgm:spPr/>
    </dgm:pt>
    <dgm:pt modelId="{28D73A40-9C2D-4B69-91FE-692CD1F4289E}" type="pres">
      <dgm:prSet presAssocID="{FE46E7FD-5BAD-4C1F-B226-EC51EDA725A2}" presName="vertThree" presStyleCnt="0"/>
      <dgm:spPr/>
    </dgm:pt>
    <dgm:pt modelId="{27AC96D0-324E-4798-9D3E-A564E3070997}" type="pres">
      <dgm:prSet presAssocID="{FE46E7FD-5BAD-4C1F-B226-EC51EDA725A2}" presName="txThree" presStyleLbl="node3" presStyleIdx="0" presStyleCnt="3" custLinFactY="100000" custLinFactNeighborX="4340" custLinFactNeighborY="119690">
        <dgm:presLayoutVars>
          <dgm:chPref val="3"/>
        </dgm:presLayoutVars>
      </dgm:prSet>
      <dgm:spPr/>
    </dgm:pt>
    <dgm:pt modelId="{AFA83860-05B4-4C12-8B9D-EF229883BC0E}" type="pres">
      <dgm:prSet presAssocID="{FE46E7FD-5BAD-4C1F-B226-EC51EDA725A2}" presName="horzThree" presStyleCnt="0"/>
      <dgm:spPr/>
    </dgm:pt>
    <dgm:pt modelId="{81BF2151-A63B-4E3B-8A5F-6E6698AE8871}" type="pres">
      <dgm:prSet presAssocID="{A2556440-704F-41EB-B99A-4FC9E089CCBC}" presName="sibSpaceThree" presStyleCnt="0"/>
      <dgm:spPr/>
    </dgm:pt>
    <dgm:pt modelId="{A257B98F-B0E7-43A0-8F67-0921AF8EA4FB}" type="pres">
      <dgm:prSet presAssocID="{92313A99-23C0-4210-8CD6-8255A4194AF8}" presName="vertThree" presStyleCnt="0"/>
      <dgm:spPr/>
    </dgm:pt>
    <dgm:pt modelId="{AF1335AD-3B98-4447-8D88-B9D8B6FE3E55}" type="pres">
      <dgm:prSet presAssocID="{92313A99-23C0-4210-8CD6-8255A4194AF8}" presName="txThree" presStyleLbl="node3" presStyleIdx="1" presStyleCnt="3" custLinFactY="100000" custLinFactNeighborX="4568" custLinFactNeighborY="118369">
        <dgm:presLayoutVars>
          <dgm:chPref val="3"/>
        </dgm:presLayoutVars>
      </dgm:prSet>
      <dgm:spPr/>
    </dgm:pt>
    <dgm:pt modelId="{91FFCF3B-7F0A-4A09-901E-0BF23A8442DB}" type="pres">
      <dgm:prSet presAssocID="{92313A99-23C0-4210-8CD6-8255A4194AF8}" presName="horzThree" presStyleCnt="0"/>
      <dgm:spPr/>
    </dgm:pt>
    <dgm:pt modelId="{AADF4E42-9F07-4113-BB1D-CC3E423CDD48}" type="pres">
      <dgm:prSet presAssocID="{BFF7C2F7-F1C3-4580-939C-570009D6D35B}" presName="sibSpaceTwo" presStyleCnt="0"/>
      <dgm:spPr/>
    </dgm:pt>
    <dgm:pt modelId="{A7630D93-BA6A-4756-AF6B-6422F74E0403}" type="pres">
      <dgm:prSet presAssocID="{EAF178A3-9BE7-414F-BFEC-6D09657A0517}" presName="vertTwo" presStyleCnt="0"/>
      <dgm:spPr/>
    </dgm:pt>
    <dgm:pt modelId="{64B08637-084F-4397-B5C1-DE0B81D17BBA}" type="pres">
      <dgm:prSet presAssocID="{EAF178A3-9BE7-414F-BFEC-6D09657A0517}" presName="txTwo" presStyleLbl="node2" presStyleIdx="1" presStyleCnt="2" custLinFactNeighborX="36" custLinFactNeighborY="-6682">
        <dgm:presLayoutVars>
          <dgm:chPref val="3"/>
        </dgm:presLayoutVars>
      </dgm:prSet>
      <dgm:spPr/>
    </dgm:pt>
    <dgm:pt modelId="{45303EE7-CCC2-467E-9B28-F414C88EC128}" type="pres">
      <dgm:prSet presAssocID="{EAF178A3-9BE7-414F-BFEC-6D09657A0517}" presName="parTransTwo" presStyleCnt="0"/>
      <dgm:spPr/>
    </dgm:pt>
    <dgm:pt modelId="{19560568-5A81-48F1-9451-105465AA8A4C}" type="pres">
      <dgm:prSet presAssocID="{EAF178A3-9BE7-414F-BFEC-6D09657A0517}" presName="horzTwo" presStyleCnt="0"/>
      <dgm:spPr/>
    </dgm:pt>
    <dgm:pt modelId="{5DD4ABA1-3B2A-409F-9C8C-1AABFC34D837}" type="pres">
      <dgm:prSet presAssocID="{56C72C7C-058F-4B41-B6C8-1EC9CC80624D}" presName="vertThree" presStyleCnt="0"/>
      <dgm:spPr/>
    </dgm:pt>
    <dgm:pt modelId="{3B12DA2C-EA6B-443C-AA7E-901AA98E6DC6}" type="pres">
      <dgm:prSet presAssocID="{56C72C7C-058F-4B41-B6C8-1EC9CC80624D}" presName="txThree" presStyleLbl="node3" presStyleIdx="2" presStyleCnt="3" custLinFactY="100000" custLinFactNeighborX="36" custLinFactNeighborY="120092">
        <dgm:presLayoutVars>
          <dgm:chPref val="3"/>
        </dgm:presLayoutVars>
      </dgm:prSet>
      <dgm:spPr/>
    </dgm:pt>
    <dgm:pt modelId="{3F7F710F-8158-4860-8634-D635149C9EF6}" type="pres">
      <dgm:prSet presAssocID="{56C72C7C-058F-4B41-B6C8-1EC9CC80624D}" presName="horzThree" presStyleCnt="0"/>
      <dgm:spPr/>
    </dgm:pt>
  </dgm:ptLst>
  <dgm:cxnLst>
    <dgm:cxn modelId="{C37BF707-F8AD-44F5-B9EB-FC15C2F56D97}" type="presOf" srcId="{92313A99-23C0-4210-8CD6-8255A4194AF8}" destId="{AF1335AD-3B98-4447-8D88-B9D8B6FE3E55}" srcOrd="0" destOrd="0" presId="urn:microsoft.com/office/officeart/2005/8/layout/architecture"/>
    <dgm:cxn modelId="{E44A4A08-2EB5-43D7-9392-5D52A73D4961}" srcId="{81114727-38C5-4413-B47D-DBB7AE639326}" destId="{FE46E7FD-5BAD-4C1F-B226-EC51EDA725A2}" srcOrd="0" destOrd="0" parTransId="{D7D8811C-9D5D-4FB8-94D9-D4F371BC01B2}" sibTransId="{A2556440-704F-41EB-B99A-4FC9E089CCBC}"/>
    <dgm:cxn modelId="{6D10B45E-DEE3-4398-B92C-E6484A502058}" type="presOf" srcId="{FE46E7FD-5BAD-4C1F-B226-EC51EDA725A2}" destId="{27AC96D0-324E-4798-9D3E-A564E3070997}" srcOrd="0" destOrd="0" presId="urn:microsoft.com/office/officeart/2005/8/layout/architecture"/>
    <dgm:cxn modelId="{E3B8DA6A-A9DF-4F5E-943A-254A19378DAA}" srcId="{C1E8D837-2CEA-4C37-AAEF-57836D484373}" destId="{72EDAB93-4EF8-4631-BD6B-1D9BDF91E8AB}" srcOrd="0" destOrd="0" parTransId="{4C4F0326-7CB5-4E90-BCD5-E8B8CCF2D7A5}" sibTransId="{69F571CF-8C2E-457D-962E-E14962389825}"/>
    <dgm:cxn modelId="{BC6EB550-C498-40B6-B330-FEEC5E63ECDF}" srcId="{81114727-38C5-4413-B47D-DBB7AE639326}" destId="{92313A99-23C0-4210-8CD6-8255A4194AF8}" srcOrd="1" destOrd="0" parTransId="{7A48BC85-42CF-448E-8EE1-03E21E430D59}" sibTransId="{F6FE9DC3-74E5-4469-A675-3C9D614A135E}"/>
    <dgm:cxn modelId="{79AA3278-ED57-4BFD-B6B1-4A96B0B84039}" type="presOf" srcId="{EAF178A3-9BE7-414F-BFEC-6D09657A0517}" destId="{64B08637-084F-4397-B5C1-DE0B81D17BBA}" srcOrd="0" destOrd="0" presId="urn:microsoft.com/office/officeart/2005/8/layout/architecture"/>
    <dgm:cxn modelId="{E524AD7E-A95B-4D78-906E-28B08C1CA16F}" type="presOf" srcId="{81114727-38C5-4413-B47D-DBB7AE639326}" destId="{838F1CCA-F22B-4B5A-8EF3-8E53069F342A}" srcOrd="0" destOrd="0" presId="urn:microsoft.com/office/officeart/2005/8/layout/architecture"/>
    <dgm:cxn modelId="{BFCB2894-9C25-4932-A5D4-2D7AD9E5AE98}" type="presOf" srcId="{72EDAB93-4EF8-4631-BD6B-1D9BDF91E8AB}" destId="{F25A7EA3-F736-454A-8B84-B4E2DD954AE5}" srcOrd="0" destOrd="0" presId="urn:microsoft.com/office/officeart/2005/8/layout/architecture"/>
    <dgm:cxn modelId="{989ABB9F-5E0C-4DA8-9EA9-EEB25CDF24C6}" srcId="{72EDAB93-4EF8-4631-BD6B-1D9BDF91E8AB}" destId="{81114727-38C5-4413-B47D-DBB7AE639326}" srcOrd="0" destOrd="0" parTransId="{7CA760BE-C4CF-4FFA-8B19-24CCF40BF12B}" sibTransId="{BFF7C2F7-F1C3-4580-939C-570009D6D35B}"/>
    <dgm:cxn modelId="{390484AA-5E37-45DE-89DD-EEF2BB440E65}" srcId="{EAF178A3-9BE7-414F-BFEC-6D09657A0517}" destId="{56C72C7C-058F-4B41-B6C8-1EC9CC80624D}" srcOrd="0" destOrd="0" parTransId="{B5797104-CBB1-435E-8024-DCB10A200371}" sibTransId="{DCAF4E2B-563D-4CA6-BBFA-475A8B9B6191}"/>
    <dgm:cxn modelId="{F265E3AA-B2A4-4E7E-AC9E-9D764C0CD349}" type="presOf" srcId="{C1E8D837-2CEA-4C37-AAEF-57836D484373}" destId="{726E77CC-B8AB-4BCE-9930-4D0B325053B6}" srcOrd="0" destOrd="0" presId="urn:microsoft.com/office/officeart/2005/8/layout/architecture"/>
    <dgm:cxn modelId="{F91B29D1-6FFF-45C1-ADDF-5CF46B742052}" srcId="{72EDAB93-4EF8-4631-BD6B-1D9BDF91E8AB}" destId="{EAF178A3-9BE7-414F-BFEC-6D09657A0517}" srcOrd="1" destOrd="0" parTransId="{534F2564-2DF9-4FAD-9342-EB730B303D77}" sibTransId="{76CF9A2B-FF76-41FC-9967-1D0767751E27}"/>
    <dgm:cxn modelId="{2936CBD2-E36F-4046-95C6-45B249CE3C56}" type="presOf" srcId="{56C72C7C-058F-4B41-B6C8-1EC9CC80624D}" destId="{3B12DA2C-EA6B-443C-AA7E-901AA98E6DC6}" srcOrd="0" destOrd="0" presId="urn:microsoft.com/office/officeart/2005/8/layout/architecture"/>
    <dgm:cxn modelId="{6496EC59-2238-4768-9E91-DF9222C587F8}" type="presParOf" srcId="{726E77CC-B8AB-4BCE-9930-4D0B325053B6}" destId="{741B525E-D962-4065-912C-FC1030B12883}" srcOrd="0" destOrd="0" presId="urn:microsoft.com/office/officeart/2005/8/layout/architecture"/>
    <dgm:cxn modelId="{4104B30F-9A18-4749-83A6-F50A7B696A63}" type="presParOf" srcId="{741B525E-D962-4065-912C-FC1030B12883}" destId="{F25A7EA3-F736-454A-8B84-B4E2DD954AE5}" srcOrd="0" destOrd="0" presId="urn:microsoft.com/office/officeart/2005/8/layout/architecture"/>
    <dgm:cxn modelId="{4386D9AD-CA9A-4E71-A7C6-42239F556A53}" type="presParOf" srcId="{741B525E-D962-4065-912C-FC1030B12883}" destId="{A3F47D82-AF1C-4A3B-832C-8FD1F3748688}" srcOrd="1" destOrd="0" presId="urn:microsoft.com/office/officeart/2005/8/layout/architecture"/>
    <dgm:cxn modelId="{E0F44022-C52E-41FC-BA74-B8EDE4ECEB6B}" type="presParOf" srcId="{741B525E-D962-4065-912C-FC1030B12883}" destId="{4202859B-D151-443D-BDDF-5B2386902702}" srcOrd="2" destOrd="0" presId="urn:microsoft.com/office/officeart/2005/8/layout/architecture"/>
    <dgm:cxn modelId="{872FF86C-18DD-45F8-ABD7-4B818E9D6093}" type="presParOf" srcId="{4202859B-D151-443D-BDDF-5B2386902702}" destId="{62CF300B-AE93-49BA-A7D2-DB305B578F5D}" srcOrd="0" destOrd="0" presId="urn:microsoft.com/office/officeart/2005/8/layout/architecture"/>
    <dgm:cxn modelId="{21A49EB6-4425-4953-B743-18B9E1B40978}" type="presParOf" srcId="{62CF300B-AE93-49BA-A7D2-DB305B578F5D}" destId="{838F1CCA-F22B-4B5A-8EF3-8E53069F342A}" srcOrd="0" destOrd="0" presId="urn:microsoft.com/office/officeart/2005/8/layout/architecture"/>
    <dgm:cxn modelId="{BB3D3CBF-47DF-4411-856A-8B2005478B16}" type="presParOf" srcId="{62CF300B-AE93-49BA-A7D2-DB305B578F5D}" destId="{698D8E90-7215-40F1-A6BA-25E97E4874B2}" srcOrd="1" destOrd="0" presId="urn:microsoft.com/office/officeart/2005/8/layout/architecture"/>
    <dgm:cxn modelId="{5DC01E4F-EAFB-4A69-A9B9-6F418B05C6BC}" type="presParOf" srcId="{62CF300B-AE93-49BA-A7D2-DB305B578F5D}" destId="{80E00281-7EEF-4F75-9281-B5085B395746}" srcOrd="2" destOrd="0" presId="urn:microsoft.com/office/officeart/2005/8/layout/architecture"/>
    <dgm:cxn modelId="{644E20C4-F36B-4714-808E-B085AF82507B}" type="presParOf" srcId="{80E00281-7EEF-4F75-9281-B5085B395746}" destId="{28D73A40-9C2D-4B69-91FE-692CD1F4289E}" srcOrd="0" destOrd="0" presId="urn:microsoft.com/office/officeart/2005/8/layout/architecture"/>
    <dgm:cxn modelId="{41DE4617-48D4-4649-AF48-E2FA8753CBD3}" type="presParOf" srcId="{28D73A40-9C2D-4B69-91FE-692CD1F4289E}" destId="{27AC96D0-324E-4798-9D3E-A564E3070997}" srcOrd="0" destOrd="0" presId="urn:microsoft.com/office/officeart/2005/8/layout/architecture"/>
    <dgm:cxn modelId="{FA89F64D-403B-4DA0-925A-737C206EB3B2}" type="presParOf" srcId="{28D73A40-9C2D-4B69-91FE-692CD1F4289E}" destId="{AFA83860-05B4-4C12-8B9D-EF229883BC0E}" srcOrd="1" destOrd="0" presId="urn:microsoft.com/office/officeart/2005/8/layout/architecture"/>
    <dgm:cxn modelId="{4C99F5A0-657C-4969-9992-5250B507D2E5}" type="presParOf" srcId="{80E00281-7EEF-4F75-9281-B5085B395746}" destId="{81BF2151-A63B-4E3B-8A5F-6E6698AE8871}" srcOrd="1" destOrd="0" presId="urn:microsoft.com/office/officeart/2005/8/layout/architecture"/>
    <dgm:cxn modelId="{AB8F57B0-504C-406A-81AD-EEA37F779E51}" type="presParOf" srcId="{80E00281-7EEF-4F75-9281-B5085B395746}" destId="{A257B98F-B0E7-43A0-8F67-0921AF8EA4FB}" srcOrd="2" destOrd="0" presId="urn:microsoft.com/office/officeart/2005/8/layout/architecture"/>
    <dgm:cxn modelId="{E1982EEB-6239-47B9-80CC-4BAC0470A710}" type="presParOf" srcId="{A257B98F-B0E7-43A0-8F67-0921AF8EA4FB}" destId="{AF1335AD-3B98-4447-8D88-B9D8B6FE3E55}" srcOrd="0" destOrd="0" presId="urn:microsoft.com/office/officeart/2005/8/layout/architecture"/>
    <dgm:cxn modelId="{435FAF26-7BE9-49CD-BB29-4963BBD44403}" type="presParOf" srcId="{A257B98F-B0E7-43A0-8F67-0921AF8EA4FB}" destId="{91FFCF3B-7F0A-4A09-901E-0BF23A8442DB}" srcOrd="1" destOrd="0" presId="urn:microsoft.com/office/officeart/2005/8/layout/architecture"/>
    <dgm:cxn modelId="{CE139371-B31C-4DC0-AD5C-A6A40F9BAC29}" type="presParOf" srcId="{4202859B-D151-443D-BDDF-5B2386902702}" destId="{AADF4E42-9F07-4113-BB1D-CC3E423CDD48}" srcOrd="1" destOrd="0" presId="urn:microsoft.com/office/officeart/2005/8/layout/architecture"/>
    <dgm:cxn modelId="{92339E12-4E59-4E82-8ADA-C4F657EB021D}" type="presParOf" srcId="{4202859B-D151-443D-BDDF-5B2386902702}" destId="{A7630D93-BA6A-4756-AF6B-6422F74E0403}" srcOrd="2" destOrd="0" presId="urn:microsoft.com/office/officeart/2005/8/layout/architecture"/>
    <dgm:cxn modelId="{D8D148A3-6952-436A-8C6D-81950DE5EB51}" type="presParOf" srcId="{A7630D93-BA6A-4756-AF6B-6422F74E0403}" destId="{64B08637-084F-4397-B5C1-DE0B81D17BBA}" srcOrd="0" destOrd="0" presId="urn:microsoft.com/office/officeart/2005/8/layout/architecture"/>
    <dgm:cxn modelId="{F318DFEB-2CC2-4BA1-BA4C-9DB97023E1F6}" type="presParOf" srcId="{A7630D93-BA6A-4756-AF6B-6422F74E0403}" destId="{45303EE7-CCC2-467E-9B28-F414C88EC128}" srcOrd="1" destOrd="0" presId="urn:microsoft.com/office/officeart/2005/8/layout/architecture"/>
    <dgm:cxn modelId="{6E5D635E-CDD9-4DE2-961F-70B1E327BE2A}" type="presParOf" srcId="{A7630D93-BA6A-4756-AF6B-6422F74E0403}" destId="{19560568-5A81-48F1-9451-105465AA8A4C}" srcOrd="2" destOrd="0" presId="urn:microsoft.com/office/officeart/2005/8/layout/architecture"/>
    <dgm:cxn modelId="{7A07CD35-2173-4CAB-8626-3A2B3215581D}" type="presParOf" srcId="{19560568-5A81-48F1-9451-105465AA8A4C}" destId="{5DD4ABA1-3B2A-409F-9C8C-1AABFC34D837}" srcOrd="0" destOrd="0" presId="urn:microsoft.com/office/officeart/2005/8/layout/architecture"/>
    <dgm:cxn modelId="{B41AF25D-A92A-48CA-83B3-958AE1BAD74C}" type="presParOf" srcId="{5DD4ABA1-3B2A-409F-9C8C-1AABFC34D837}" destId="{3B12DA2C-EA6B-443C-AA7E-901AA98E6DC6}" srcOrd="0" destOrd="0" presId="urn:microsoft.com/office/officeart/2005/8/layout/architecture"/>
    <dgm:cxn modelId="{A665D001-A98E-417F-AF67-58841C30D9CF}" type="presParOf" srcId="{5DD4ABA1-3B2A-409F-9C8C-1AABFC34D837}" destId="{3F7F710F-8158-4860-8634-D635149C9EF6}" srcOrd="1" destOrd="0" presId="urn:microsoft.com/office/officeart/2005/8/layout/architectur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5A7EA3-F736-454A-8B84-B4E2DD954AE5}">
      <dsp:nvSpPr>
        <dsp:cNvPr id="0" name=""/>
        <dsp:cNvSpPr/>
      </dsp:nvSpPr>
      <dsp:spPr>
        <a:xfrm>
          <a:off x="1399" y="0"/>
          <a:ext cx="6097239" cy="930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000" kern="1200" dirty="0"/>
            <a:t>MK </a:t>
          </a:r>
        </a:p>
      </dsp:txBody>
      <dsp:txXfrm>
        <a:off x="28638" y="27239"/>
        <a:ext cx="6042761" cy="875528"/>
      </dsp:txXfrm>
    </dsp:sp>
    <dsp:sp modelId="{838F1CCA-F22B-4B5A-8EF3-8E53069F342A}">
      <dsp:nvSpPr>
        <dsp:cNvPr id="0" name=""/>
        <dsp:cNvSpPr/>
      </dsp:nvSpPr>
      <dsp:spPr>
        <a:xfrm>
          <a:off x="66019" y="1013310"/>
          <a:ext cx="3982905" cy="930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 dirty="0"/>
            <a:t>IZM</a:t>
          </a:r>
        </a:p>
      </dsp:txBody>
      <dsp:txXfrm>
        <a:off x="93258" y="1040549"/>
        <a:ext cx="3928427" cy="875528"/>
      </dsp:txXfrm>
    </dsp:sp>
    <dsp:sp modelId="{27AC96D0-324E-4798-9D3E-A564E3070997}">
      <dsp:nvSpPr>
        <dsp:cNvPr id="0" name=""/>
        <dsp:cNvSpPr/>
      </dsp:nvSpPr>
      <dsp:spPr>
        <a:xfrm>
          <a:off x="85351" y="2044488"/>
          <a:ext cx="1950492" cy="930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Pakļautībā un pārraudzībā esošās iestādes</a:t>
          </a:r>
        </a:p>
      </dsp:txBody>
      <dsp:txXfrm>
        <a:off x="112590" y="2071727"/>
        <a:ext cx="1896014" cy="875528"/>
      </dsp:txXfrm>
    </dsp:sp>
    <dsp:sp modelId="{AF1335AD-3B98-4447-8D88-B9D8B6FE3E55}">
      <dsp:nvSpPr>
        <dsp:cNvPr id="0" name=""/>
        <dsp:cNvSpPr/>
      </dsp:nvSpPr>
      <dsp:spPr>
        <a:xfrm>
          <a:off x="2122211" y="2032203"/>
          <a:ext cx="1950492" cy="930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Pakļautībā un pārraudzībā esošās iestādes</a:t>
          </a:r>
        </a:p>
      </dsp:txBody>
      <dsp:txXfrm>
        <a:off x="2149450" y="2059442"/>
        <a:ext cx="1896014" cy="875528"/>
      </dsp:txXfrm>
    </dsp:sp>
    <dsp:sp modelId="{64B08637-084F-4397-B5C1-DE0B81D17BBA}">
      <dsp:nvSpPr>
        <dsp:cNvPr id="0" name=""/>
        <dsp:cNvSpPr/>
      </dsp:nvSpPr>
      <dsp:spPr>
        <a:xfrm>
          <a:off x="4148146" y="1030024"/>
          <a:ext cx="1950492" cy="930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Sadarbības iestādes (valsts un pašvaldību)</a:t>
          </a:r>
        </a:p>
      </dsp:txBody>
      <dsp:txXfrm>
        <a:off x="4175385" y="1057263"/>
        <a:ext cx="1896014" cy="875528"/>
      </dsp:txXfrm>
    </dsp:sp>
    <dsp:sp modelId="{3B12DA2C-EA6B-443C-AA7E-901AA98E6DC6}">
      <dsp:nvSpPr>
        <dsp:cNvPr id="0" name=""/>
        <dsp:cNvSpPr/>
      </dsp:nvSpPr>
      <dsp:spPr>
        <a:xfrm>
          <a:off x="4148146" y="2048227"/>
          <a:ext cx="1950492" cy="9300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700" kern="1200" dirty="0"/>
            <a:t>Pakļautībā un pārraudzībā esošās iestādes</a:t>
          </a:r>
        </a:p>
      </dsp:txBody>
      <dsp:txXfrm>
        <a:off x="4175385" y="2075466"/>
        <a:ext cx="1896014" cy="875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chitecture">
  <dgm:title val="Architecture Layout"/>
  <dgm:desc val="Use to show hierarchical relationships that build from the bottom up. This layout works well for showing architectural components or objects that build on other objects."/>
  <dgm:catLst>
    <dgm:cat type="hierarchy" pri="4500"/>
    <dgm:cat type="list" pri="24500"/>
    <dgm:cat type="relationship" pri="10500"/>
    <dgm:cat type="officeonline" pri="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b"/>
        </dgm:alg>
      </dgm:if>
      <dgm:else name="Name3">
        <dgm:alg type="lin">
          <dgm:param type="linDir" val="fromR"/>
          <dgm:param type="nodeVertAlign" val="b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B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b"/>
              </dgm:alg>
            </dgm:if>
            <dgm:else name="Name10">
              <dgm:alg type="lin">
                <dgm:param type="linDir" val="fromR"/>
                <dgm:param type="nodeVertAlign" val="b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B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b"/>
                    </dgm:alg>
                  </dgm:if>
                  <dgm:else name="Name17">
                    <dgm:alg type="lin">
                      <dgm:param type="linDir" val="fromR"/>
                      <dgm:param type="nodeVertAlign" val="b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B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b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b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B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b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b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AC3B2-3D3C-3E14-76FC-0162F442B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1D951-336C-9E76-3D11-27A8B11CE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6FA6EC-9111-EAAF-BCD7-F6C79708B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8049B-5EF0-AD1A-BD2F-803263AC3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786E1-258B-3C7E-42A3-20D389FDF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1704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D37E2-AF9B-4E0F-D91F-08C2C849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D21B5F-FEF1-76A1-C00D-88879A31A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5F7AB-D778-A949-1D3A-8911D751C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07D1E-5D0B-A513-C98B-199EE84CF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C259F-6E5F-088C-818E-353924679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3741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DAC16A-C730-5B17-8CFB-87AEB84F4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722F3E-9664-123F-2EB7-2FE536C42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1A4A6-B86D-21A2-3256-52F995B17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E1132-7C01-ED46-1AA8-AAB87BC5F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F6B0C0-1497-B68C-D919-013986A5F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848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E8DD4-785B-344B-E985-FFB8E5BD7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3F7FD-AF6A-2649-6333-EE892221E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46EEA-A990-AA1D-F764-3113A706D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8EC2A-F5AA-1AF6-DB0F-D5E3E0DB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F979C-DB81-CF63-D2D0-B2D7F5740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5987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6030A-B3EF-5379-EE6B-530E535BB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8F7F0-40F1-1824-5911-8F00459CB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6C397-7B64-CBAA-91E8-46E19533B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4A1F4-9D58-8E6F-0C52-B31E6AE30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3CE1F-06A5-991F-AB7A-E37E1B39A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4068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10445-1934-F619-DFA2-A8604A7BE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7BF1A-B340-0A5A-6BA0-C221A36ED5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F1E33-CC5C-5863-ED02-C1F436F42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4E4DD-5BFA-D0D3-FBF9-F31C1252E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3A65AB-5BA2-6AAA-3CC4-2306F2CEC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760AE-B711-0F3E-7D08-17DC09530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25416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A9F28-8F51-A27F-085B-7B7919D9F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96BC9E-70A2-89F0-7F8D-863714460E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DE19E1-C4F5-8DC7-505D-ED07339D4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40F4ED-17D2-D873-D230-EFE0015598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C620D7-C4E4-9F35-FAEE-91DA791808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2A8518-7087-F190-B153-B0BBA468B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A44314-6101-A730-247C-E03323F3C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721637-FF11-4446-867B-21258E478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546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58BD7-EF44-A909-6CD4-5B2F05BF8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E20F0B-AD94-E8B9-D972-0B2DE83F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FF898E-E48F-6E30-A8BD-520AE551A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798204-FEA9-ACBD-0B23-AB5FDE04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103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B7F8CD-5703-FF5E-8742-0C9966BFD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49E209-05AB-DFDE-70CD-F1A750A57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1618A-B04B-E9DA-82F6-432FCB214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565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A0408-6C76-8A9D-1B7D-EDDF5C508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76C2A-C06E-EA00-63D0-4C542F02A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665CFA-A7DA-E491-362B-7796615A1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CCCA60-68B2-D1F5-7CEC-1717B349F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32559-EADA-62B3-CAE4-EBC6A9896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E77886-C0E6-1DE5-1B9D-1E88D0EB4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7840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F0071-2CC7-B35F-B3D1-3DF7039B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5067A4-864E-86F5-418C-0838A12FA7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A3AD6-89A4-E569-3523-822AC66310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1C4B2D-9AF1-CC65-F402-6FB824AD4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666D00-690E-6D3F-204C-003C19FB7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E756D-68DF-F4C6-D235-96561B186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920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119313-81AA-375D-FAB6-E667EB7B4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560957-16E2-6E1E-82E3-AAC976B26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86E78B-C78B-D515-73DD-DD76E3B094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41AC46-9EE6-4C22-A1EC-C7B04AFC4ED6}" type="datetimeFigureOut">
              <a:rPr lang="lv-LV" smtClean="0"/>
              <a:t>12.08.2026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0CFB4-7A19-6B74-422B-14FEC06E13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BE087-383B-E9B9-EE47-A16093FC6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26CAE1-F251-4D11-8262-F7FDEB2E756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9528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F7B08-A62A-E25B-0E71-FEFA8B2E2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94179"/>
            <a:ext cx="9144000" cy="2315783"/>
          </a:xfrm>
        </p:spPr>
        <p:txBody>
          <a:bodyPr>
            <a:normAutofit/>
          </a:bodyPr>
          <a:lstStyle/>
          <a:p>
            <a:r>
              <a:rPr lang="lv-LV" sz="4000" dirty="0"/>
              <a:t>Darbības nepārtrauktības nodrošināšana krīzes situācijās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EB4FAB-CB98-F8CF-5790-87AD77E0D8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Roberts Lakučs</a:t>
            </a:r>
          </a:p>
          <a:p>
            <a:r>
              <a:rPr lang="lv-LV" sz="1600" dirty="0"/>
              <a:t>Izglītības un zinātnes ministrijas</a:t>
            </a:r>
          </a:p>
          <a:p>
            <a:r>
              <a:rPr lang="lv-LV" sz="1600" dirty="0"/>
              <a:t>Dokumentu aprites un nodrošinājuma nodaļas</a:t>
            </a:r>
          </a:p>
          <a:p>
            <a:r>
              <a:rPr lang="lv-LV" sz="1600" dirty="0"/>
              <a:t>vecākais eksperts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B51DB2-9C4C-E5C4-8DEC-AC56F7814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39" y="80772"/>
            <a:ext cx="1176924" cy="1113408"/>
          </a:xfrm>
          <a:prstGeom prst="rect">
            <a:avLst/>
          </a:prstGeom>
        </p:spPr>
      </p:pic>
      <p:pic>
        <p:nvPicPr>
          <p:cNvPr id="6" name="Picture 5" descr="The image displays a collection of European Union and Lithuanian national logos and acronyms related to cybersecurity and information protection.&#10;&#10;AI-generated content may be incorrect.">
            <a:extLst>
              <a:ext uri="{FF2B5EF4-FFF2-40B4-BE49-F238E27FC236}">
                <a16:creationId xmlns:a16="http://schemas.microsoft.com/office/drawing/2014/main" id="{46D433F8-8E48-7322-BB44-55D6C8FC3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717" y="5663821"/>
            <a:ext cx="6096851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91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4DCA-D964-6C72-F004-81424D6FE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Ārkārtas situācijas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2180C-E88D-D160-C446-C22FE6AB3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lv-LV" b="1" u="sng" dirty="0"/>
              <a:t>Dabas katastrofas:  </a:t>
            </a:r>
            <a:r>
              <a:rPr lang="lv-LV" dirty="0"/>
              <a:t>vētras, plūdi, ilgstošs sausums, stiprs sals vai liels karstums</a:t>
            </a:r>
          </a:p>
          <a:p>
            <a:pPr marL="0" indent="0">
              <a:buNone/>
            </a:pPr>
            <a:r>
              <a:rPr lang="lv-LV" b="1" u="sng" dirty="0" err="1"/>
              <a:t>Tehnogēnās</a:t>
            </a:r>
            <a:r>
              <a:rPr lang="lv-LV" b="1" u="sng" dirty="0"/>
              <a:t> katastrofas: </a:t>
            </a:r>
            <a:r>
              <a:rPr lang="lv-LV" dirty="0"/>
              <a:t>lielas rūpnieciskās avārijas, ķīmisko vai radioaktīvo vielu noplūdes, lieli ugunsgrēki</a:t>
            </a:r>
          </a:p>
          <a:p>
            <a:pPr marL="0" indent="0">
              <a:buNone/>
            </a:pPr>
            <a:r>
              <a:rPr lang="lv-LV" b="1" u="sng" dirty="0"/>
              <a:t>Sabiedrības veselības un bioloģiskie apdraudējumi: </a:t>
            </a:r>
            <a:r>
              <a:rPr lang="lv-LV" dirty="0"/>
              <a:t>cilvēku epidēmijas (kā Covid-19 pandēmija) vai bīstamas dzīvnieku infekcijas slimības (epizootijas)</a:t>
            </a:r>
          </a:p>
          <a:p>
            <a:pPr marL="0" indent="0">
              <a:buNone/>
            </a:pPr>
            <a:r>
              <a:rPr lang="lv-LV" b="1" u="sng" dirty="0"/>
              <a:t>Kritiskās infrastruktūras un krīzes apdraudējumi: </a:t>
            </a:r>
            <a:r>
              <a:rPr lang="lv-LV" dirty="0"/>
              <a:t>liela mēroga traucējumi energoapgādē, sakaru sistēmās vai finanšu nozarē</a:t>
            </a:r>
          </a:p>
          <a:p>
            <a:pPr marL="0" indent="0">
              <a:buNone/>
            </a:pPr>
            <a:r>
              <a:rPr lang="lv-LV" b="1" u="sng" dirty="0"/>
              <a:t>Ārējo militāro apdraudējumu: </a:t>
            </a:r>
            <a:r>
              <a:rPr lang="lv-LV" dirty="0"/>
              <a:t>tiešs militārs uzbrukums vai tā nepārprotami draudi no ārvalstīm</a:t>
            </a:r>
          </a:p>
          <a:p>
            <a:pPr marL="0" indent="0">
              <a:buNone/>
            </a:pPr>
            <a:r>
              <a:rPr lang="lv-LV" b="1" u="sng" dirty="0"/>
              <a:t>Iekšējie nemieri: </a:t>
            </a:r>
            <a:r>
              <a:rPr lang="lv-LV" dirty="0"/>
              <a:t>vardarbīgi mēģinājumi gāzt valsts varu, masveida bruņotas nekārtības vai valsts apvērsuma draudi.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F120B4-3787-E1FA-CF23-2EC3F9EC1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57" y="230188"/>
            <a:ext cx="1176630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440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E95FE-C6AF-C9B0-DFEE-286B45ED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302E0-8901-0213-A2C2-A69EF579CD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9467"/>
            <a:ext cx="9144000" cy="498055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lv-LV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lv-LV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v-LV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D18A23-B699-BA3D-BA00-7FEDCF151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3755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lv-LV" b="1" dirty="0"/>
              <a:t>Vispārējais pamatprincips</a:t>
            </a:r>
          </a:p>
          <a:p>
            <a:r>
              <a:rPr lang="lv-LV" dirty="0"/>
              <a:t>Rīcības gatavības kultūra ir ļoti būtiska arī kolektīvā līmenī – kopienu, uzņēmumu, pašvaldību un </a:t>
            </a:r>
            <a:r>
              <a:rPr lang="lv-LV" b="1" i="1" u="sng" dirty="0"/>
              <a:t>valsts pārvaldes institūciju spējā </a:t>
            </a:r>
            <a:r>
              <a:rPr lang="lv-LV" b="1" i="1" u="sng" dirty="0" err="1"/>
              <a:t>pašorganizēties</a:t>
            </a:r>
            <a:r>
              <a:rPr lang="lv-LV" b="1" i="1" u="sng" dirty="0"/>
              <a:t> </a:t>
            </a:r>
            <a:r>
              <a:rPr lang="lv-LV" dirty="0"/>
              <a:t>un aktīvi rīkoties krīzes un kara gadījumā. </a:t>
            </a:r>
            <a:r>
              <a:rPr lang="lv-LV" b="1" i="1" u="sng" dirty="0"/>
              <a:t>Iepriekš izstrādāti rīcības scenāriji sekmē gatavību visdažādākajiem satricinājumiem</a:t>
            </a:r>
            <a:r>
              <a:rPr lang="lv-LV" dirty="0"/>
              <a:t>.(VAK)</a:t>
            </a:r>
          </a:p>
          <a:p>
            <a:endParaRPr lang="lv-LV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1FC314-786A-F9AF-84C2-DD5F4450D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739" y="80772"/>
            <a:ext cx="1176924" cy="1113408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79EEFDD-E945-E67D-4B6B-8E5BA2E535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793917"/>
              </p:ext>
            </p:extLst>
          </p:nvPr>
        </p:nvGraphicFramePr>
        <p:xfrm>
          <a:off x="4331853" y="3236162"/>
          <a:ext cx="6098639" cy="3004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D519994-3882-E6D5-28E5-6C8147DD3F56}"/>
              </a:ext>
            </a:extLst>
          </p:cNvPr>
          <p:cNvSpPr txBox="1"/>
          <p:nvPr/>
        </p:nvSpPr>
        <p:spPr>
          <a:xfrm>
            <a:off x="879482" y="3236162"/>
            <a:ext cx="33310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1.Stratēģiskais līmenis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Operacionālais līmenis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Taktiskais līmenis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D842DB-B7BB-A83E-D4F8-C0253736829C}"/>
              </a:ext>
            </a:extLst>
          </p:cNvPr>
          <p:cNvSpPr txBox="1"/>
          <p:nvPr/>
        </p:nvSpPr>
        <p:spPr>
          <a:xfrm>
            <a:off x="1993900" y="2273300"/>
            <a:ext cx="8299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/>
              <a:t>Krīzes vadības organizācijas shēma</a:t>
            </a:r>
          </a:p>
        </p:txBody>
      </p:sp>
      <p:sp>
        <p:nvSpPr>
          <p:cNvPr id="9" name="Arrow: Up-Down 8">
            <a:extLst>
              <a:ext uri="{FF2B5EF4-FFF2-40B4-BE49-F238E27FC236}">
                <a16:creationId xmlns:a16="http://schemas.microsoft.com/office/drawing/2014/main" id="{DAB54589-1A1C-E6F2-1AD9-406C41619C60}"/>
              </a:ext>
            </a:extLst>
          </p:cNvPr>
          <p:cNvSpPr/>
          <p:nvPr/>
        </p:nvSpPr>
        <p:spPr>
          <a:xfrm>
            <a:off x="6324600" y="3912597"/>
            <a:ext cx="484632" cy="622300"/>
          </a:xfrm>
          <a:prstGeom prst="up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97BB4D-BC5A-9C56-F49F-01231C1AD1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9003" y="4885542"/>
            <a:ext cx="536494" cy="65232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E769FB1-CC4F-F5D4-9372-49DC3E4501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4885542"/>
            <a:ext cx="536494" cy="652329"/>
          </a:xfrm>
          <a:prstGeom prst="rect">
            <a:avLst/>
          </a:prstGeom>
        </p:spPr>
      </p:pic>
      <p:sp>
        <p:nvSpPr>
          <p:cNvPr id="19" name="Arrow: Left-Right 18">
            <a:extLst>
              <a:ext uri="{FF2B5EF4-FFF2-40B4-BE49-F238E27FC236}">
                <a16:creationId xmlns:a16="http://schemas.microsoft.com/office/drawing/2014/main" id="{904901FB-3861-5022-8CEB-14EDDBFCD1F8}"/>
              </a:ext>
            </a:extLst>
          </p:cNvPr>
          <p:cNvSpPr/>
          <p:nvPr/>
        </p:nvSpPr>
        <p:spPr>
          <a:xfrm>
            <a:off x="8121650" y="4727074"/>
            <a:ext cx="654050" cy="484632"/>
          </a:xfrm>
          <a:prstGeom prst="leftRight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7320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76EC1-F99E-0A19-70FC-CBF52681C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dirty="0"/>
              <a:t>Valsts pārvaldes uzdevumi Operacionālajā līmenī</a:t>
            </a:r>
            <a:br>
              <a:rPr lang="lv-LV" sz="3600" dirty="0"/>
            </a:br>
            <a:r>
              <a:rPr lang="lv-LV" sz="3600" dirty="0"/>
              <a:t>(Ministrija)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9A20A-ACCD-72C3-9BE0-EF2A6878B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dirty="0"/>
              <a:t>- Sasaukt krīzes grupas vai trauksmes gatavības grupas sēdi (savas ministrijas krīzes formāta sēdi)</a:t>
            </a:r>
          </a:p>
          <a:p>
            <a:pPr marL="0" indent="0">
              <a:buNone/>
            </a:pPr>
            <a:r>
              <a:rPr lang="lv-LV" dirty="0"/>
              <a:t>- Veikt personāla apziņošanu, apkopot rezultātu un izvērtēt, vai ir iespējams nodrošināt darbības nepārtrauktību</a:t>
            </a:r>
          </a:p>
          <a:p>
            <a:pPr marL="0" indent="0">
              <a:buNone/>
            </a:pPr>
            <a:r>
              <a:rPr lang="lv-LV" dirty="0"/>
              <a:t>- Identificēt darbības nepārtrauktībai svarīgās funkcijas un nepieciešamo personālu</a:t>
            </a:r>
          </a:p>
          <a:p>
            <a:pPr marL="0" indent="0">
              <a:buNone/>
            </a:pPr>
            <a:r>
              <a:rPr lang="lv-LV" dirty="0"/>
              <a:t>- Veikt budžeta aprēķinu par nepieciešamajiem līdzekļiem nozares reaģēšanas un seku likvidēšanas pasākumiem</a:t>
            </a:r>
          </a:p>
          <a:p>
            <a:pPr marL="0" indent="0">
              <a:buNone/>
            </a:pPr>
            <a:r>
              <a:rPr lang="lv-LV" dirty="0"/>
              <a:t>- Identificēt jomas, kur nepieciešams papildu budžets vai starptautiskā palīdzība</a:t>
            </a:r>
          </a:p>
          <a:p>
            <a:pPr marL="0" indent="0">
              <a:buNone/>
            </a:pPr>
            <a:r>
              <a:rPr lang="lv-LV" dirty="0"/>
              <a:t>- Izvērst alternatīvo darba vietu</a:t>
            </a:r>
          </a:p>
          <a:p>
            <a:pPr marL="0" indent="0">
              <a:buNone/>
            </a:pPr>
            <a:r>
              <a:rPr lang="lv-LV" dirty="0"/>
              <a:t>- Sniegt priekšlikumus MK rīkojuma precizēšanai</a:t>
            </a:r>
          </a:p>
          <a:p>
            <a:pPr marL="0" indent="0">
              <a:buNone/>
            </a:pPr>
            <a:r>
              <a:rPr lang="lv-LV" dirty="0"/>
              <a:t>- Sniegt informāciju par aktuālo situāciju nozarē, t.sk. nepieciešamo papildu finansējumu un nepieciešamību izmantot VMR (Valsts materiālās rezerves)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0B782-EC6E-E907-52FA-25344FA64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85" y="172417"/>
            <a:ext cx="1176630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44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3F5FB-1D76-6B28-5DF5-0A01BF870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Iestāžu gatavība krīzes situācijām </a:t>
            </a:r>
            <a:br>
              <a:rPr lang="lv-LV" dirty="0"/>
            </a:br>
            <a:r>
              <a:rPr lang="lv-LV" dirty="0"/>
              <a:t>(Taktiskais līmenis)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3CF96-0EC7-85E2-A08E-C94FFBFF7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Reaģēšana uz ārkārtējām situācijām (dabas un </a:t>
            </a:r>
            <a:r>
              <a:rPr lang="lv-LV" dirty="0" err="1"/>
              <a:t>tehnogēnās</a:t>
            </a:r>
            <a:r>
              <a:rPr lang="lv-LV" dirty="0"/>
              <a:t> katastrofas, sabiedrības veselības un bioloģiskie apdraudējumi):</a:t>
            </a:r>
          </a:p>
          <a:p>
            <a:pPr marL="0" indent="0">
              <a:buNone/>
            </a:pPr>
            <a:r>
              <a:rPr lang="lv-LV" dirty="0"/>
              <a:t> - iestādes ugunsdrošības instrukcija, evakuācijas plāns;</a:t>
            </a:r>
          </a:p>
          <a:p>
            <a:pPr marL="0" indent="0">
              <a:buNone/>
            </a:pPr>
            <a:r>
              <a:rPr lang="lv-LV" dirty="0"/>
              <a:t> - civilās aizsardzības plāns: mērķis - cilvēku dzīvības aizsardzība, vides glābšana un katastrofu pārvaldīšana konkrētajā objektā vai teritorijā;</a:t>
            </a:r>
          </a:p>
          <a:p>
            <a:pPr marL="0" indent="0">
              <a:buNone/>
            </a:pPr>
            <a:r>
              <a:rPr lang="lv-LV" dirty="0"/>
              <a:t> - iestādes darbības nepārtrauktības plāns epidēmijas gadījumā.</a:t>
            </a:r>
          </a:p>
          <a:p>
            <a:pPr marL="0" indent="0">
              <a:buNone/>
            </a:pPr>
            <a:r>
              <a:rPr lang="lv-LV" dirty="0"/>
              <a:t>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96CCFD-7AD1-E096-89FD-8F356838F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83" y="230188"/>
            <a:ext cx="1176630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032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A3B16-A7AD-7C65-9760-D096BADC8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Iestāžu gatavība militārā iebrukuma situācijām</a:t>
            </a:r>
            <a:br>
              <a:rPr lang="lv-LV" dirty="0"/>
            </a:br>
            <a:r>
              <a:rPr lang="lv-LV" dirty="0"/>
              <a:t>(Taktiskais līmenis)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7481EE-1A00-CEFF-5525-AB9D7ACC6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dirty="0"/>
              <a:t>Augstskolu un zinātnisko institūtu resursu mobilizācija valsts aizsardzības uzdevumu izpildei. Ar resursiem šajā gadījumā tiek saprasti gan augstskolu un zinātnisko institūtu rīcībā esošie materiāltehniskie resursi, gan pastāvīgais personāls.</a:t>
            </a:r>
          </a:p>
          <a:p>
            <a:pPr marL="0" indent="0">
              <a:buNone/>
            </a:pPr>
            <a:r>
              <a:rPr lang="lv-LV" dirty="0"/>
              <a:t>Iestādēm ir nepieciešams sagatavot to rīcībā esošo materiāli-tehnisko līdzekļu sarakstus, sadalot tos pēc prioritārām klasēm: </a:t>
            </a:r>
          </a:p>
          <a:p>
            <a:pPr marL="0" indent="0">
              <a:buNone/>
            </a:pPr>
            <a:r>
              <a:rPr lang="lv-LV" dirty="0"/>
              <a:t>- intelektuālais īpašums (pētījumu rezultāti, dokumentācija, paraugi);</a:t>
            </a:r>
          </a:p>
          <a:p>
            <a:pPr marL="0" indent="0">
              <a:buNone/>
            </a:pPr>
            <a:r>
              <a:rPr lang="lv-LV" dirty="0"/>
              <a:t>- dubultās izmantošanas resursi (iekārtas, tehnika, instrumenti, materiāli), kurus var izmantot valsts aizsardzības uzdevumu izpildes atbalstam;</a:t>
            </a:r>
          </a:p>
          <a:p>
            <a:pPr marL="0" indent="0">
              <a:buNone/>
            </a:pPr>
            <a:r>
              <a:rPr lang="lv-LV" dirty="0"/>
              <a:t>- materiāli un iekārtas mācību procesa nodrošināšanai, atsākot izglītības procesu valsts drošajā daļā, kur tiks izvietoti evakuētie valsts iedzīvotāji un kur būs nepieciešams atjaunot izglītības iestāžu darbu;</a:t>
            </a:r>
          </a:p>
          <a:p>
            <a:pPr>
              <a:buFontTx/>
              <a:buChar char="-"/>
            </a:pPr>
            <a:r>
              <a:rPr lang="lv-LV" dirty="0"/>
              <a:t>mazvērtīgais inventārs, kurš nav evakuējams.</a:t>
            </a:r>
          </a:p>
          <a:p>
            <a:pPr>
              <a:buFontTx/>
              <a:buChar char="-"/>
            </a:pPr>
            <a:r>
              <a:rPr lang="lv-LV" dirty="0"/>
              <a:t>Alternatīvie objekti, kuros var izvietot resursus un personālu. 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50B7E4-F994-96E4-CF71-62EA3E1BA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77" y="123204"/>
            <a:ext cx="1176630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54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ED48F-F151-C604-2CB8-44D896B4C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lv-LV" dirty="0"/>
              <a:t>Jautājumi?</a:t>
            </a:r>
          </a:p>
        </p:txBody>
      </p:sp>
    </p:spTree>
    <p:extLst>
      <p:ext uri="{BB962C8B-B14F-4D97-AF65-F5344CB8AC3E}">
        <p14:creationId xmlns:p14="http://schemas.microsoft.com/office/powerpoint/2010/main" val="780888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8C3C308F1F7C44A4B99F595D676272" ma:contentTypeVersion="12" ma:contentTypeDescription="Create a new document." ma:contentTypeScope="" ma:versionID="eb7fa87126d986b667b9d9dfc698d224">
  <xsd:schema xmlns:xsd="http://www.w3.org/2001/XMLSchema" xmlns:xs="http://www.w3.org/2001/XMLSchema" xmlns:p="http://schemas.microsoft.com/office/2006/metadata/properties" xmlns:ns2="9ec23528-aa6c-4852-8a52-9e67d3e2322b" xmlns:ns3="e70c32d9-db88-4c68-ae40-f18809cd9afc" targetNamespace="http://schemas.microsoft.com/office/2006/metadata/properties" ma:root="true" ma:fieldsID="048bf5e0c7cfe3ff1f10c39da83bbf29" ns2:_="" ns3:_="">
    <xsd:import namespace="9ec23528-aa6c-4852-8a52-9e67d3e2322b"/>
    <xsd:import namespace="e70c32d9-db88-4c68-ae40-f18809cd9a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c23528-aa6c-4852-8a52-9e67d3e232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280fad7-8666-4ec1-9377-a31f53add1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c32d9-db88-4c68-ae40-f18809cd9af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0f784b-c7e4-4d3f-9aa6-25d8c3c3fa2b}" ma:internalName="TaxCatchAll" ma:showField="CatchAllData" ma:web="e70c32d9-db88-4c68-ae40-f18809cd9a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70c32d9-db88-4c68-ae40-f18809cd9afc" xsi:nil="true"/>
    <lcf76f155ced4ddcb4097134ff3c332f xmlns="9ec23528-aa6c-4852-8a52-9e67d3e2322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C15863F-4C16-47ED-AFF6-3E7B77EEC576}"/>
</file>

<file path=customXml/itemProps2.xml><?xml version="1.0" encoding="utf-8"?>
<ds:datastoreItem xmlns:ds="http://schemas.openxmlformats.org/officeDocument/2006/customXml" ds:itemID="{6CF7FC9F-A0E1-43C1-AFDF-9481A8B4E90F}"/>
</file>

<file path=customXml/itemProps3.xml><?xml version="1.0" encoding="utf-8"?>
<ds:datastoreItem xmlns:ds="http://schemas.openxmlformats.org/officeDocument/2006/customXml" ds:itemID="{73896264-7CB4-4CD8-B27D-1222A72AF28B}"/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519</Words>
  <Application>Microsoft Office PowerPoint</Application>
  <PresentationFormat>Widescreen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Office Theme</vt:lpstr>
      <vt:lpstr>Darbības nepārtrauktības nodrošināšana krīzes situācijās</vt:lpstr>
      <vt:lpstr>Ārkārtas situācijas</vt:lpstr>
      <vt:lpstr>   </vt:lpstr>
      <vt:lpstr>Valsts pārvaldes uzdevumi Operacionālajā līmenī (Ministrija)</vt:lpstr>
      <vt:lpstr>Iestāžu gatavība krīzes situācijām  (Taktiskais līmenis) </vt:lpstr>
      <vt:lpstr>Iestāžu gatavība militārā iebrukuma situācijām (Taktiskais līmenis)  </vt:lpstr>
      <vt:lpstr>PowerPoint Presentation</vt:lpstr>
    </vt:vector>
  </TitlesOfParts>
  <Company>IZM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Roberts Lakučs</dc:creator>
  <cp:lastModifiedBy>Sarmīte Daņilova</cp:lastModifiedBy>
  <cp:revision>6</cp:revision>
  <dcterms:created xsi:type="dcterms:W3CDTF">2026-07-07T08:17:06Z</dcterms:created>
  <dcterms:modified xsi:type="dcterms:W3CDTF">2026-08-12T11:37:10Z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0x010100B58C3C308F1F7C44A4B99F595D676272</vt:lpwstr>
  </property>
</Properties>
</file>