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0" r:id="rId5"/>
    <p:sldId id="257045" r:id="rId6"/>
    <p:sldId id="2147482290" r:id="rId7"/>
    <p:sldId id="2147482289" r:id="rId8"/>
    <p:sldId id="2147482291" r:id="rId9"/>
    <p:sldId id="2147482292" r:id="rId10"/>
    <p:sldId id="2147482293" r:id="rId11"/>
    <p:sldId id="2147482286" r:id="rId12"/>
    <p:sldId id="258" r:id="rId1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6F1"/>
    <a:srgbClr val="E5E7EB"/>
    <a:srgbClr val="F4F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40A9FB-C2E6-44F8-BD4D-6AB3EACD1BC2}" v="14" dt="2026-08-19T12:44:47.422"/>
    <p1510:client id="{DDADE0D9-8F52-67D8-6105-084FED422C8D}" v="38" dt="2026-08-20T09:46:06.9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49270" autoAdjust="0"/>
  </p:normalViewPr>
  <p:slideViewPr>
    <p:cSldViewPr snapToGrid="0">
      <p:cViewPr varScale="1">
        <p:scale>
          <a:sx n="79" d="100"/>
          <a:sy n="79" d="100"/>
        </p:scale>
        <p:origin x="3528" y="8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mīte Daņilova" userId="7e46f4f5-0d8e-4261-abb4-0391c440d054" providerId="ADAL" clId="{9F0D27FA-290C-496D-B78C-E52C2475AAE5}"/>
    <pc:docChg chg="undo redo custSel addSld delSld modSld sldOrd">
      <pc:chgData name="Sarmīte Daņilova" userId="7e46f4f5-0d8e-4261-abb4-0391c440d054" providerId="ADAL" clId="{9F0D27FA-290C-496D-B78C-E52C2475AAE5}" dt="2026-08-19T12:46:22.720" v="9011" actId="6549"/>
      <pc:docMkLst>
        <pc:docMk/>
      </pc:docMkLst>
      <pc:sldChg chg="modSp mod">
        <pc:chgData name="Sarmīte Daņilova" userId="7e46f4f5-0d8e-4261-abb4-0391c440d054" providerId="ADAL" clId="{9F0D27FA-290C-496D-B78C-E52C2475AAE5}" dt="2026-07-28T16:39:39.802" v="6935" actId="1076"/>
        <pc:sldMkLst>
          <pc:docMk/>
          <pc:sldMk cId="2633719609" sldId="258"/>
        </pc:sldMkLst>
        <pc:spChg chg="mod">
          <ac:chgData name="Sarmīte Daņilova" userId="7e46f4f5-0d8e-4261-abb4-0391c440d054" providerId="ADAL" clId="{9F0D27FA-290C-496D-B78C-E52C2475AAE5}" dt="2026-07-28T16:39:34.243" v="6934" actId="20577"/>
          <ac:spMkLst>
            <pc:docMk/>
            <pc:sldMk cId="2633719609" sldId="258"/>
            <ac:spMk id="5" creationId="{29A584C5-611A-1DC8-5D56-1162801C7A30}"/>
          </ac:spMkLst>
        </pc:spChg>
        <pc:spChg chg="mod">
          <ac:chgData name="Sarmīte Daņilova" userId="7e46f4f5-0d8e-4261-abb4-0391c440d054" providerId="ADAL" clId="{9F0D27FA-290C-496D-B78C-E52C2475AAE5}" dt="2026-07-28T16:39:39.802" v="6935" actId="1076"/>
          <ac:spMkLst>
            <pc:docMk/>
            <pc:sldMk cId="2633719609" sldId="258"/>
            <ac:spMk id="6" creationId="{D3A742EB-EAE8-87FF-DF9C-8983B954BEB8}"/>
          </ac:spMkLst>
        </pc:spChg>
      </pc:sldChg>
      <pc:sldChg chg="addSp delSp modSp mod modTransition modAnim modNotesTx">
        <pc:chgData name="Sarmīte Daņilova" userId="7e46f4f5-0d8e-4261-abb4-0391c440d054" providerId="ADAL" clId="{9F0D27FA-290C-496D-B78C-E52C2475AAE5}" dt="2026-08-19T12:19:50.177" v="8911" actId="6549"/>
        <pc:sldMkLst>
          <pc:docMk/>
          <pc:sldMk cId="2007415190" sldId="260"/>
        </pc:sldMkLst>
        <pc:spChg chg="mod">
          <ac:chgData name="Sarmīte Daņilova" userId="7e46f4f5-0d8e-4261-abb4-0391c440d054" providerId="ADAL" clId="{9F0D27FA-290C-496D-B78C-E52C2475AAE5}" dt="2026-07-29T11:49:12.862" v="7754" actId="1076"/>
          <ac:spMkLst>
            <pc:docMk/>
            <pc:sldMk cId="2007415190" sldId="260"/>
            <ac:spMk id="2" creationId="{8B6E6660-7A82-34C7-6A25-93B60DA954FE}"/>
          </ac:spMkLst>
        </pc:spChg>
        <pc:spChg chg="mod">
          <ac:chgData name="Sarmīte Daņilova" userId="7e46f4f5-0d8e-4261-abb4-0391c440d054" providerId="ADAL" clId="{9F0D27FA-290C-496D-B78C-E52C2475AAE5}" dt="2026-07-29T08:31:56.698" v="7328" actId="20577"/>
          <ac:spMkLst>
            <pc:docMk/>
            <pc:sldMk cId="2007415190" sldId="260"/>
            <ac:spMk id="5" creationId="{3CB4AA7D-EF47-C27D-DBC0-908BAF8274AD}"/>
          </ac:spMkLst>
        </pc:spChg>
        <pc:spChg chg="mod">
          <ac:chgData name="Sarmīte Daņilova" userId="7e46f4f5-0d8e-4261-abb4-0391c440d054" providerId="ADAL" clId="{9F0D27FA-290C-496D-B78C-E52C2475AAE5}" dt="2026-07-29T08:43:16.840" v="7354" actId="1076"/>
          <ac:spMkLst>
            <pc:docMk/>
            <pc:sldMk cId="2007415190" sldId="260"/>
            <ac:spMk id="9" creationId="{94D63355-C6BD-75D3-4E43-089F20DF0A9D}"/>
          </ac:spMkLst>
        </pc:spChg>
        <pc:picChg chg="add mod">
          <ac:chgData name="Sarmīte Daņilova" userId="7e46f4f5-0d8e-4261-abb4-0391c440d054" providerId="ADAL" clId="{9F0D27FA-290C-496D-B78C-E52C2475AAE5}" dt="2026-08-12T11:40:20.677" v="7767" actId="1035"/>
          <ac:picMkLst>
            <pc:docMk/>
            <pc:sldMk cId="2007415190" sldId="260"/>
            <ac:picMk id="6" creationId="{4012C43D-D894-FF51-0C97-CC7DFFE25E3F}"/>
          </ac:picMkLst>
        </pc:picChg>
      </pc:sldChg>
      <pc:sldChg chg="addSp delSp modSp add del mod modNotesTx">
        <pc:chgData name="Sarmīte Daņilova" userId="7e46f4f5-0d8e-4261-abb4-0391c440d054" providerId="ADAL" clId="{9F0D27FA-290C-496D-B78C-E52C2475AAE5}" dt="2026-08-19T12:19:54.473" v="8912" actId="6549"/>
        <pc:sldMkLst>
          <pc:docMk/>
          <pc:sldMk cId="1756997669" sldId="257045"/>
        </pc:sldMkLst>
        <pc:spChg chg="add mod">
          <ac:chgData name="Sarmīte Daņilova" userId="7e46f4f5-0d8e-4261-abb4-0391c440d054" providerId="ADAL" clId="{9F0D27FA-290C-496D-B78C-E52C2475AAE5}" dt="2026-07-29T11:37:03.856" v="7543" actId="1076"/>
          <ac:spMkLst>
            <pc:docMk/>
            <pc:sldMk cId="1756997669" sldId="257045"/>
            <ac:spMk id="2" creationId="{D2AAF842-FCB7-F161-F348-3289FE0EB719}"/>
          </ac:spMkLst>
        </pc:spChg>
        <pc:spChg chg="mod">
          <ac:chgData name="Sarmīte Daņilova" userId="7e46f4f5-0d8e-4261-abb4-0391c440d054" providerId="ADAL" clId="{9F0D27FA-290C-496D-B78C-E52C2475AAE5}" dt="2026-07-29T11:32:27.233" v="7478" actId="20577"/>
          <ac:spMkLst>
            <pc:docMk/>
            <pc:sldMk cId="1756997669" sldId="257045"/>
            <ac:spMk id="4" creationId="{3F775B1F-5F60-EF66-8328-444620BD1B71}"/>
          </ac:spMkLst>
        </pc:spChg>
        <pc:spChg chg="mod">
          <ac:chgData name="Sarmīte Daņilova" userId="7e46f4f5-0d8e-4261-abb4-0391c440d054" providerId="ADAL" clId="{9F0D27FA-290C-496D-B78C-E52C2475AAE5}" dt="2026-07-29T11:48:56.976" v="7753" actId="255"/>
          <ac:spMkLst>
            <pc:docMk/>
            <pc:sldMk cId="1756997669" sldId="257045"/>
            <ac:spMk id="6" creationId="{9FE4BA67-8266-0F67-6B8A-06007CD67301}"/>
          </ac:spMkLst>
        </pc:spChg>
        <pc:spChg chg="mod">
          <ac:chgData name="Sarmīte Daņilova" userId="7e46f4f5-0d8e-4261-abb4-0391c440d054" providerId="ADAL" clId="{9F0D27FA-290C-496D-B78C-E52C2475AAE5}" dt="2026-07-29T11:33:28.498" v="7509" actId="20577"/>
          <ac:spMkLst>
            <pc:docMk/>
            <pc:sldMk cId="1756997669" sldId="257045"/>
            <ac:spMk id="7" creationId="{86153A6B-4DD2-A329-E9A0-FBDB809820C7}"/>
          </ac:spMkLst>
        </pc:spChg>
        <pc:spChg chg="mod">
          <ac:chgData name="Sarmīte Daņilova" userId="7e46f4f5-0d8e-4261-abb4-0391c440d054" providerId="ADAL" clId="{9F0D27FA-290C-496D-B78C-E52C2475AAE5}" dt="2026-07-29T11:48:56.976" v="7753" actId="255"/>
          <ac:spMkLst>
            <pc:docMk/>
            <pc:sldMk cId="1756997669" sldId="257045"/>
            <ac:spMk id="8" creationId="{4C3F460F-CAD4-C095-EA6F-FF1CD3EBA923}"/>
          </ac:spMkLst>
        </pc:spChg>
        <pc:spChg chg="mod">
          <ac:chgData name="Sarmīte Daņilova" userId="7e46f4f5-0d8e-4261-abb4-0391c440d054" providerId="ADAL" clId="{9F0D27FA-290C-496D-B78C-E52C2475AAE5}" dt="2026-07-29T11:41:13.279" v="7680" actId="1037"/>
          <ac:spMkLst>
            <pc:docMk/>
            <pc:sldMk cId="1756997669" sldId="257045"/>
            <ac:spMk id="10" creationId="{AC7833A8-22B5-57A0-CD0E-81DEB0F5A4A1}"/>
          </ac:spMkLst>
        </pc:spChg>
        <pc:spChg chg="mod topLvl">
          <ac:chgData name="Sarmīte Daņilova" userId="7e46f4f5-0d8e-4261-abb4-0391c440d054" providerId="ADAL" clId="{9F0D27FA-290C-496D-B78C-E52C2475AAE5}" dt="2026-07-29T11:34:40.719" v="7541" actId="478"/>
          <ac:spMkLst>
            <pc:docMk/>
            <pc:sldMk cId="1756997669" sldId="257045"/>
            <ac:spMk id="13" creationId="{D0B8326A-CF4F-66E3-0E26-57D8759AF5A7}"/>
          </ac:spMkLst>
        </pc:spChg>
        <pc:spChg chg="mod">
          <ac:chgData name="Sarmīte Daņilova" userId="7e46f4f5-0d8e-4261-abb4-0391c440d054" providerId="ADAL" clId="{9F0D27FA-290C-496D-B78C-E52C2475AAE5}" dt="2026-07-29T11:41:02.809" v="7662" actId="14100"/>
          <ac:spMkLst>
            <pc:docMk/>
            <pc:sldMk cId="1756997669" sldId="257045"/>
            <ac:spMk id="15" creationId="{8F8E6D0E-1997-1E6A-9342-C227CA0765EB}"/>
          </ac:spMkLst>
        </pc:spChg>
        <pc:grpChg chg="add mod">
          <ac:chgData name="Sarmīte Daņilova" userId="7e46f4f5-0d8e-4261-abb4-0391c440d054" providerId="ADAL" clId="{9F0D27FA-290C-496D-B78C-E52C2475AAE5}" dt="2026-07-29T11:37:03.856" v="7543" actId="1076"/>
          <ac:grpSpMkLst>
            <pc:docMk/>
            <pc:sldMk cId="1756997669" sldId="257045"/>
            <ac:grpSpMk id="5" creationId="{16BDC8EC-EDB3-C1A5-ED6F-1984B72D379B}"/>
          </ac:grpSpMkLst>
        </pc:grpChg>
        <pc:grpChg chg="mod">
          <ac:chgData name="Sarmīte Daņilova" userId="7e46f4f5-0d8e-4261-abb4-0391c440d054" providerId="ADAL" clId="{9F0D27FA-290C-496D-B78C-E52C2475AAE5}" dt="2026-07-29T11:40:42.074" v="7658" actId="14100"/>
          <ac:grpSpMkLst>
            <pc:docMk/>
            <pc:sldMk cId="1756997669" sldId="257045"/>
            <ac:grpSpMk id="20" creationId="{FC0A4B02-F9A0-3FE8-FF49-A930F35D75F1}"/>
          </ac:grpSpMkLst>
        </pc:grpChg>
      </pc:sldChg>
      <pc:sldChg chg="delSp modSp add del mod modNotesTx">
        <pc:chgData name="Sarmīte Daņilova" userId="7e46f4f5-0d8e-4261-abb4-0391c440d054" providerId="ADAL" clId="{9F0D27FA-290C-496D-B78C-E52C2475AAE5}" dt="2026-08-19T12:46:22.720" v="9011" actId="6549"/>
        <pc:sldMkLst>
          <pc:docMk/>
          <pc:sldMk cId="1744758318" sldId="2147482286"/>
        </pc:sldMkLst>
        <pc:spChg chg="mod">
          <ac:chgData name="Sarmīte Daņilova" userId="7e46f4f5-0d8e-4261-abb4-0391c440d054" providerId="ADAL" clId="{9F0D27FA-290C-496D-B78C-E52C2475AAE5}" dt="2026-07-28T17:14:51.188" v="7227" actId="20577"/>
          <ac:spMkLst>
            <pc:docMk/>
            <pc:sldMk cId="1744758318" sldId="2147482286"/>
            <ac:spMk id="4" creationId="{C859E005-BBF4-DF07-F9C5-D69FEBEA6104}"/>
          </ac:spMkLst>
        </pc:spChg>
        <pc:spChg chg="mod">
          <ac:chgData name="Sarmīte Daņilova" userId="7e46f4f5-0d8e-4261-abb4-0391c440d054" providerId="ADAL" clId="{9F0D27FA-290C-496D-B78C-E52C2475AAE5}" dt="2026-07-29T11:00:28.508" v="7436" actId="20577"/>
          <ac:spMkLst>
            <pc:docMk/>
            <pc:sldMk cId="1744758318" sldId="2147482286"/>
            <ac:spMk id="7" creationId="{9AD27FDE-FCF3-BC04-CC38-4F4DD0DB7158}"/>
          </ac:spMkLst>
        </pc:spChg>
        <pc:spChg chg="mod">
          <ac:chgData name="Sarmīte Daņilova" userId="7e46f4f5-0d8e-4261-abb4-0391c440d054" providerId="ADAL" clId="{9F0D27FA-290C-496D-B78C-E52C2475AAE5}" dt="2026-07-28T17:13:41.727" v="7209" actId="1076"/>
          <ac:spMkLst>
            <pc:docMk/>
            <pc:sldMk cId="1744758318" sldId="2147482286"/>
            <ac:spMk id="22" creationId="{5C569DF1-5762-DBAC-600B-8CEAEB9F0D19}"/>
          </ac:spMkLst>
        </pc:spChg>
      </pc:sldChg>
      <pc:sldChg chg="addSp delSp modSp add mod modNotesTx">
        <pc:chgData name="Sarmīte Daņilova" userId="7e46f4f5-0d8e-4261-abb4-0391c440d054" providerId="ADAL" clId="{9F0D27FA-290C-496D-B78C-E52C2475AAE5}" dt="2026-08-19T12:45:53.621" v="9007" actId="255"/>
        <pc:sldMkLst>
          <pc:docMk/>
          <pc:sldMk cId="4165780288" sldId="2147482289"/>
        </pc:sldMkLst>
        <pc:spChg chg="mod">
          <ac:chgData name="Sarmīte Daņilova" userId="7e46f4f5-0d8e-4261-abb4-0391c440d054" providerId="ADAL" clId="{9F0D27FA-290C-496D-B78C-E52C2475AAE5}" dt="2026-07-29T08:32:26.981" v="7344" actId="20577"/>
          <ac:spMkLst>
            <pc:docMk/>
            <pc:sldMk cId="4165780288" sldId="2147482289"/>
            <ac:spMk id="7" creationId="{88E56F60-EB63-C1D1-4FE5-7F563C59DC1D}"/>
          </ac:spMkLst>
        </pc:spChg>
        <pc:spChg chg="add mod">
          <ac:chgData name="Sarmīte Daņilova" userId="7e46f4f5-0d8e-4261-abb4-0391c440d054" providerId="ADAL" clId="{9F0D27FA-290C-496D-B78C-E52C2475AAE5}" dt="2026-08-19T12:45:53.621" v="9007" actId="255"/>
          <ac:spMkLst>
            <pc:docMk/>
            <pc:sldMk cId="4165780288" sldId="2147482289"/>
            <ac:spMk id="14" creationId="{D1AD81D5-A805-B52D-6777-82C7BCB13938}"/>
          </ac:spMkLst>
        </pc:spChg>
        <pc:picChg chg="del">
          <ac:chgData name="Sarmīte Daņilova" userId="7e46f4f5-0d8e-4261-abb4-0391c440d054" providerId="ADAL" clId="{9F0D27FA-290C-496D-B78C-E52C2475AAE5}" dt="2026-08-19T12:45:20.134" v="9000" actId="478"/>
          <ac:picMkLst>
            <pc:docMk/>
            <pc:sldMk cId="4165780288" sldId="2147482289"/>
            <ac:picMk id="2" creationId="{ECEA21AE-6635-B6F8-F784-69CAE754AD58}"/>
          </ac:picMkLst>
        </pc:picChg>
        <pc:picChg chg="add mod">
          <ac:chgData name="Sarmīte Daņilova" userId="7e46f4f5-0d8e-4261-abb4-0391c440d054" providerId="ADAL" clId="{9F0D27FA-290C-496D-B78C-E52C2475AAE5}" dt="2026-07-28T16:13:05.671" v="6705" actId="14100"/>
          <ac:picMkLst>
            <pc:docMk/>
            <pc:sldMk cId="4165780288" sldId="2147482289"/>
            <ac:picMk id="16" creationId="{EE58553E-E982-BD90-45B9-8A9B05A51CA0}"/>
          </ac:picMkLst>
        </pc:picChg>
      </pc:sldChg>
      <pc:sldChg chg="addSp delSp modSp add mod ord modNotesTx">
        <pc:chgData name="Sarmīte Daņilova" userId="7e46f4f5-0d8e-4261-abb4-0391c440d054" providerId="ADAL" clId="{9F0D27FA-290C-496D-B78C-E52C2475AAE5}" dt="2026-08-19T12:20:52.110" v="8974" actId="20577"/>
        <pc:sldMkLst>
          <pc:docMk/>
          <pc:sldMk cId="2890539487" sldId="2147482290"/>
        </pc:sldMkLst>
        <pc:spChg chg="mod">
          <ac:chgData name="Sarmīte Daņilova" userId="7e46f4f5-0d8e-4261-abb4-0391c440d054" providerId="ADAL" clId="{9F0D27FA-290C-496D-B78C-E52C2475AAE5}" dt="2026-08-19T12:20:52.110" v="8974" actId="20577"/>
          <ac:spMkLst>
            <pc:docMk/>
            <pc:sldMk cId="2890539487" sldId="2147482290"/>
            <ac:spMk id="7" creationId="{ACA2C050-407A-A9BA-B939-01F0572817D9}"/>
          </ac:spMkLst>
        </pc:spChg>
        <pc:spChg chg="mod">
          <ac:chgData name="Sarmīte Daņilova" userId="7e46f4f5-0d8e-4261-abb4-0391c440d054" providerId="ADAL" clId="{9F0D27FA-290C-496D-B78C-E52C2475AAE5}" dt="2026-07-28T16:10:03.873" v="6668" actId="1076"/>
          <ac:spMkLst>
            <pc:docMk/>
            <pc:sldMk cId="2890539487" sldId="2147482290"/>
            <ac:spMk id="22" creationId="{FC798A71-C337-77D3-1E2C-3F7CC5E019D6}"/>
          </ac:spMkLst>
        </pc:spChg>
        <pc:picChg chg="add mod">
          <ac:chgData name="Sarmīte Daņilova" userId="7e46f4f5-0d8e-4261-abb4-0391c440d054" providerId="ADAL" clId="{9F0D27FA-290C-496D-B78C-E52C2475AAE5}" dt="2026-07-28T16:47:53.441" v="6949" actId="1076"/>
          <ac:picMkLst>
            <pc:docMk/>
            <pc:sldMk cId="2890539487" sldId="2147482290"/>
            <ac:picMk id="3" creationId="{BE767201-710D-2E1C-13E3-5FC59C09066A}"/>
          </ac:picMkLst>
        </pc:picChg>
      </pc:sldChg>
      <pc:sldChg chg="addSp delSp modSp add mod modNotesTx">
        <pc:chgData name="Sarmīte Daņilova" userId="7e46f4f5-0d8e-4261-abb4-0391c440d054" providerId="ADAL" clId="{9F0D27FA-290C-496D-B78C-E52C2475AAE5}" dt="2026-08-19T12:46:05.087" v="9008" actId="6549"/>
        <pc:sldMkLst>
          <pc:docMk/>
          <pc:sldMk cId="414726618" sldId="2147482291"/>
        </pc:sldMkLst>
        <pc:spChg chg="mod">
          <ac:chgData name="Sarmīte Daņilova" userId="7e46f4f5-0d8e-4261-abb4-0391c440d054" providerId="ADAL" clId="{9F0D27FA-290C-496D-B78C-E52C2475AAE5}" dt="2026-07-28T16:22:25.474" v="6771" actId="1076"/>
          <ac:spMkLst>
            <pc:docMk/>
            <pc:sldMk cId="414726618" sldId="2147482291"/>
            <ac:spMk id="7" creationId="{AE86995C-ACA3-E24C-DAEF-964A2C91DAF8}"/>
          </ac:spMkLst>
        </pc:spChg>
        <pc:picChg chg="add mod">
          <ac:chgData name="Sarmīte Daņilova" userId="7e46f4f5-0d8e-4261-abb4-0391c440d054" providerId="ADAL" clId="{9F0D27FA-290C-496D-B78C-E52C2475AAE5}" dt="2026-07-28T16:50:43.961" v="6955" actId="1440"/>
          <ac:picMkLst>
            <pc:docMk/>
            <pc:sldMk cId="414726618" sldId="2147482291"/>
            <ac:picMk id="8" creationId="{17F04DE3-9116-BCB3-FDE7-4CCB4F2C37A7}"/>
          </ac:picMkLst>
        </pc:picChg>
        <pc:picChg chg="add mod">
          <ac:chgData name="Sarmīte Daņilova" userId="7e46f4f5-0d8e-4261-abb4-0391c440d054" providerId="ADAL" clId="{9F0D27FA-290C-496D-B78C-E52C2475AAE5}" dt="2026-07-28T16:37:49.831" v="6924" actId="1076"/>
          <ac:picMkLst>
            <pc:docMk/>
            <pc:sldMk cId="414726618" sldId="2147482291"/>
            <ac:picMk id="10" creationId="{0E7F45C6-1B45-B217-4BEE-FDB5577994A5}"/>
          </ac:picMkLst>
        </pc:picChg>
      </pc:sldChg>
      <pc:sldChg chg="addSp delSp modSp add mod modNotesTx">
        <pc:chgData name="Sarmīte Daņilova" userId="7e46f4f5-0d8e-4261-abb4-0391c440d054" providerId="ADAL" clId="{9F0D27FA-290C-496D-B78C-E52C2475AAE5}" dt="2026-08-19T12:46:10.338" v="9009" actId="6549"/>
        <pc:sldMkLst>
          <pc:docMk/>
          <pc:sldMk cId="2812919365" sldId="2147482292"/>
        </pc:sldMkLst>
        <pc:spChg chg="mod">
          <ac:chgData name="Sarmīte Daņilova" userId="7e46f4f5-0d8e-4261-abb4-0391c440d054" providerId="ADAL" clId="{9F0D27FA-290C-496D-B78C-E52C2475AAE5}" dt="2026-07-28T16:22:39.828" v="6774" actId="1076"/>
          <ac:spMkLst>
            <pc:docMk/>
            <pc:sldMk cId="2812919365" sldId="2147482292"/>
            <ac:spMk id="7" creationId="{669645CE-261F-D3D4-8A10-4EFE9637A899}"/>
          </ac:spMkLst>
        </pc:spChg>
        <pc:picChg chg="add mod">
          <ac:chgData name="Sarmīte Daņilova" userId="7e46f4f5-0d8e-4261-abb4-0391c440d054" providerId="ADAL" clId="{9F0D27FA-290C-496D-B78C-E52C2475AAE5}" dt="2026-07-28T17:55:27.896" v="7306" actId="1076"/>
          <ac:picMkLst>
            <pc:docMk/>
            <pc:sldMk cId="2812919365" sldId="2147482292"/>
            <ac:picMk id="5" creationId="{05ABFF80-89D4-3FE9-1E6E-3A26CA8ACC28}"/>
          </ac:picMkLst>
        </pc:picChg>
      </pc:sldChg>
      <pc:sldChg chg="addSp delSp modSp add mod modNotesTx">
        <pc:chgData name="Sarmīte Daņilova" userId="7e46f4f5-0d8e-4261-abb4-0391c440d054" providerId="ADAL" clId="{9F0D27FA-290C-496D-B78C-E52C2475AAE5}" dt="2026-08-19T12:46:17.713" v="9010" actId="6549"/>
        <pc:sldMkLst>
          <pc:docMk/>
          <pc:sldMk cId="3239391510" sldId="2147482293"/>
        </pc:sldMkLst>
        <pc:spChg chg="mod">
          <ac:chgData name="Sarmīte Daņilova" userId="7e46f4f5-0d8e-4261-abb4-0391c440d054" providerId="ADAL" clId="{9F0D27FA-290C-496D-B78C-E52C2475AAE5}" dt="2026-07-28T17:11:14.680" v="7104" actId="27636"/>
          <ac:spMkLst>
            <pc:docMk/>
            <pc:sldMk cId="3239391510" sldId="2147482293"/>
            <ac:spMk id="4" creationId="{29BA3C37-F644-30D9-5E50-885268D9F0FB}"/>
          </ac:spMkLst>
        </pc:spChg>
        <pc:spChg chg="mod">
          <ac:chgData name="Sarmīte Daņilova" userId="7e46f4f5-0d8e-4261-abb4-0391c440d054" providerId="ADAL" clId="{9F0D27FA-290C-496D-B78C-E52C2475AAE5}" dt="2026-07-28T16:34:28.326" v="6909" actId="1076"/>
          <ac:spMkLst>
            <pc:docMk/>
            <pc:sldMk cId="3239391510" sldId="2147482293"/>
            <ac:spMk id="7" creationId="{9321D872-6202-8F26-036A-4EAAC5276B83}"/>
          </ac:spMkLst>
        </pc:spChg>
        <pc:spChg chg="mod">
          <ac:chgData name="Sarmīte Daņilova" userId="7e46f4f5-0d8e-4261-abb4-0391c440d054" providerId="ADAL" clId="{9F0D27FA-290C-496D-B78C-E52C2475AAE5}" dt="2026-07-28T16:30:16.670" v="6820" actId="1076"/>
          <ac:spMkLst>
            <pc:docMk/>
            <pc:sldMk cId="3239391510" sldId="2147482293"/>
            <ac:spMk id="22" creationId="{1D5842D4-AED2-FE36-D8D3-51FFBA5DB340}"/>
          </ac:spMkLst>
        </pc:spChg>
        <pc:picChg chg="add mod">
          <ac:chgData name="Sarmīte Daņilova" userId="7e46f4f5-0d8e-4261-abb4-0391c440d054" providerId="ADAL" clId="{9F0D27FA-290C-496D-B78C-E52C2475AAE5}" dt="2026-07-29T11:47:03.800" v="7745" actId="1035"/>
          <ac:picMkLst>
            <pc:docMk/>
            <pc:sldMk cId="3239391510" sldId="2147482293"/>
            <ac:picMk id="3" creationId="{B9011AFF-55F7-7926-1433-A65F3FDA5F24}"/>
          </ac:picMkLst>
        </pc:picChg>
        <pc:picChg chg="add mod">
          <ac:chgData name="Sarmīte Daņilova" userId="7e46f4f5-0d8e-4261-abb4-0391c440d054" providerId="ADAL" clId="{9F0D27FA-290C-496D-B78C-E52C2475AAE5}" dt="2026-07-28T16:31:38.368" v="6847" actId="1076"/>
          <ac:picMkLst>
            <pc:docMk/>
            <pc:sldMk cId="3239391510" sldId="2147482293"/>
            <ac:picMk id="9" creationId="{8C781138-42F2-600E-2CE6-380BD9052490}"/>
          </ac:picMkLst>
        </pc:picChg>
        <pc:picChg chg="add mod">
          <ac:chgData name="Sarmīte Daņilova" userId="7e46f4f5-0d8e-4261-abb4-0391c440d054" providerId="ADAL" clId="{9F0D27FA-290C-496D-B78C-E52C2475AAE5}" dt="2026-07-29T11:46:21.329" v="7705" actId="1076"/>
          <ac:picMkLst>
            <pc:docMk/>
            <pc:sldMk cId="3239391510" sldId="2147482293"/>
            <ac:picMk id="11" creationId="{F3EBEA19-E911-8C3C-29FA-FCBD19B2A1DC}"/>
          </ac:picMkLst>
        </pc:picChg>
      </pc:sldChg>
    </pc:docChg>
  </pc:docChgLst>
  <pc:docChgLst>
    <pc:chgData name="Sarmīte Daņilova" userId="S::sarmite.danilova@vpc.lv::7e46f4f5-0d8e-4261-abb4-0391c440d054" providerId="AD" clId="Web-{DDADE0D9-8F52-67D8-6105-084FED422C8D}"/>
    <pc:docChg chg="modSld">
      <pc:chgData name="Sarmīte Daņilova" userId="S::sarmite.danilova@vpc.lv::7e46f4f5-0d8e-4261-abb4-0391c440d054" providerId="AD" clId="Web-{DDADE0D9-8F52-67D8-6105-084FED422C8D}" dt="2026-08-20T09:46:05.348" v="21" actId="20577"/>
      <pc:docMkLst>
        <pc:docMk/>
      </pc:docMkLst>
      <pc:sldChg chg="modSp">
        <pc:chgData name="Sarmīte Daņilova" userId="S::sarmite.danilova@vpc.lv::7e46f4f5-0d8e-4261-abb4-0391c440d054" providerId="AD" clId="Web-{DDADE0D9-8F52-67D8-6105-084FED422C8D}" dt="2026-08-20T09:46:05.348" v="21" actId="20577"/>
        <pc:sldMkLst>
          <pc:docMk/>
          <pc:sldMk cId="4165780288" sldId="2147482289"/>
        </pc:sldMkLst>
        <pc:spChg chg="mod">
          <ac:chgData name="Sarmīte Daņilova" userId="S::sarmite.danilova@vpc.lv::7e46f4f5-0d8e-4261-abb4-0391c440d054" providerId="AD" clId="Web-{DDADE0D9-8F52-67D8-6105-084FED422C8D}" dt="2026-08-20T09:46:05.348" v="21" actId="20577"/>
          <ac:spMkLst>
            <pc:docMk/>
            <pc:sldMk cId="4165780288" sldId="2147482289"/>
            <ac:spMk id="14" creationId="{D1AD81D5-A805-B52D-6777-82C7BCB139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0EBAF95-D34B-4BEC-9E4D-5F5E6D7F0EF2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E796D19-1A69-44EB-80A6-1A9CD0947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1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66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9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AC843-8A6E-F75C-11A7-A2D81D3FE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76657-062F-5BBE-F752-D65F2EB460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74E709-FA2E-E7DD-B835-15DD488FE6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BF898-8D17-0F0C-25D4-4D91D9C416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94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D1598-6848-2D2F-7C65-540895B5C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7845B6-4147-D35C-361A-A52E5F7FF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BF0EA1-9934-784D-B72B-D05597541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A60E9-7294-0880-8E5F-99C07D6B88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68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DE8BA-0BDC-B837-13FF-1F1AC9F42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E86839-9170-5252-36D3-B15D602FA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3DAFD5-7A27-0014-5224-F22BCC551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BEC79-93BC-EF07-76CD-183A0C4A3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475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4A0C7-6856-1EAC-AFA1-5515207B7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8A269C-E44E-785D-8473-0186D4EBCF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8C2D90-890D-6ADB-E64F-89F4135D9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726AE-EE76-F63E-2509-D47F35EC6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827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924E6-C81C-FBBC-6130-FB557E84E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352254-1961-821B-A59D-FAB004F32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CBBC4A-8EAB-4B62-C627-CE33288BA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6F341-8733-3594-C126-0D0833228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96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525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96D19-1A69-44EB-80A6-1A9CD0947A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45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30B14-8F10-3D37-B5FB-5D4CE96DE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0E231A-DBE2-976A-1977-9885882BE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4D8E5-3569-9DAB-4C44-6F9BAAA28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7DE27-648B-951E-F692-3B0C790D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B8E8E-AEA0-B77A-B0F6-E83A9AF6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5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D3C02F-E898-987A-C0F4-B15E1287A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CE0A40-DA85-72D3-7294-D021BDC5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50110-8AB1-FD23-38DC-C9BD5542C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76AC9F-CEA4-2258-28CD-4181A16538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04" y="937857"/>
            <a:ext cx="4620126" cy="58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1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08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A8F6F-38CA-9385-40DD-416E547E3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3B413-82E2-7846-E856-F4162F58D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BB6F1-465C-BD86-F5BC-D34B08787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3968A-2360-5B76-E986-30840A7FF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3CF27-888A-9FC6-14C0-FF5371740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E3F48-D7A6-D112-CA5A-C249B29A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37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2DD28-E68A-80B2-6C29-7904664F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A1B0AB-586D-254D-13EF-D9B2EAAE5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7E2E40-2F3E-B5B4-26E6-DB692E6AC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E31C4-6FE0-68B5-19FB-C5251B84C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BE08F-B216-3DFF-1A56-7F186FB1C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EB740-9BE7-78B9-F1BB-A6A9E44B9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8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3F755-0096-DEB8-509E-3CC0F4CF0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D465E-1C6E-2C50-6F79-82761FEE8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D9A96-BDB6-E30C-3233-96DFEF472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37787-FAA3-6400-0E5F-18C4D4D12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F4A71-39F1-2F52-F2E4-E9E166D4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9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5D24C3-6280-35A2-0711-04825D227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82F2DF-8EA5-3E20-F642-2E1D07C19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AB480-1B3E-2E71-C7E2-0F64C66D0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DB75E-CF29-3A3E-C5BF-BB5B894D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65BB3-BA92-3087-6900-302B15E1B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5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262EA5A1-407C-738F-C8BE-B455FDE70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263525"/>
            <a:ext cx="11150600" cy="1460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012A84A-7EC1-AC91-134B-F8D5E50FE6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0700" y="62547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fld id="{BABB034D-5EBC-4B88-A2AA-0034A197E3E9}" type="datetime1">
              <a:rPr lang="lv-LV" smtClean="0"/>
              <a:t>20.08.2026</a:t>
            </a:fld>
            <a:endParaRPr lang="lv-LV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EF0B532-9507-F5C6-A9C5-B8C9F4BA4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59200" y="6254750"/>
            <a:ext cx="46736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4"/>
                </a:solidFill>
              </a:defRPr>
            </a:lvl1pPr>
          </a:lstStyle>
          <a:p>
            <a:endParaRPr lang="lv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8319F6A-D804-3356-2809-F42DD9122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28100" y="62547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4"/>
                </a:solidFill>
              </a:defRPr>
            </a:lvl1pPr>
          </a:lstStyle>
          <a:p>
            <a:fld id="{4D601B39-CAEF-4CA5-A566-6BD4B014077A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ECD8E80-7ACB-EBAB-3367-C6C741D2FF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0700" y="1981993"/>
            <a:ext cx="11150600" cy="40687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804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D309-8F7A-8A0B-B7FD-539BA673A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12CDB-0657-DE23-6148-0A745D25E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95F7-712D-64EE-E1A0-51153ED1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A55BF-3C09-6934-519B-3F7AD858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BC733-2DF7-5957-746E-B31D642C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37D27-FC0E-C8D4-AF8F-E266DB5664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04" y="937857"/>
            <a:ext cx="4620126" cy="58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4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D309-8F7A-8A0B-B7FD-539BA673A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4725"/>
            <a:ext cx="10515600" cy="7947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95F7-712D-64EE-E1A0-51153ED14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0" y="6356350"/>
            <a:ext cx="2743200" cy="365125"/>
          </a:xfrm>
        </p:spPr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A55BF-3C09-6934-519B-3F7AD858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BC733-2DF7-5957-746E-B31D642C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37D27-FC0E-C8D4-AF8F-E266DB5664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104" y="937857"/>
            <a:ext cx="4620126" cy="5859183"/>
          </a:xfrm>
          <a:prstGeom prst="rect">
            <a:avLst/>
          </a:prstGeom>
        </p:spPr>
      </p:pic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FFEEF48-CE77-6140-1FD1-060B64550A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927" y="1213064"/>
            <a:ext cx="5637246" cy="43815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lv-LV" dirty="0"/>
              <a:t>Consectetur</a:t>
            </a:r>
          </a:p>
        </p:txBody>
      </p:sp>
      <p:sp>
        <p:nvSpPr>
          <p:cNvPr id="10" name="Subtitle 11">
            <a:extLst>
              <a:ext uri="{FF2B5EF4-FFF2-40B4-BE49-F238E27FC236}">
                <a16:creationId xmlns:a16="http://schemas.microsoft.com/office/drawing/2014/main" id="{7F639CC9-6814-E9D3-5ED2-FD2FCBDF71EB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838200" y="2755562"/>
            <a:ext cx="6523038" cy="308768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lv-LV" dirty="0"/>
              <a:t>Lorem ipsum dolor sit amet, consectetur adipiscing elit. Quisque pharetra vitae justo a tristique. In aliquet ex eu nibh laoreet tristique id sit amet nulla. </a:t>
            </a:r>
          </a:p>
        </p:txBody>
      </p:sp>
    </p:spTree>
    <p:extLst>
      <p:ext uri="{BB962C8B-B14F-4D97-AF65-F5344CB8AC3E}">
        <p14:creationId xmlns:p14="http://schemas.microsoft.com/office/powerpoint/2010/main" val="27581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BE680-DC77-E22A-B6BD-7F91205E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EC221-C498-0AA7-FCC0-FF9EADD34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9A97B-8816-66E5-AC5B-B3D4C77B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FD97B-EE12-741A-3693-11A67A97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2088-D064-E94F-D2C4-49E536658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0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0B0C4-0DCC-737B-B5F1-2DBFE7E04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851" y="1907958"/>
            <a:ext cx="6522718" cy="1432380"/>
          </a:xfrm>
        </p:spPr>
        <p:txBody>
          <a:bodyPr wrap="square" anchor="t">
            <a:spAutoFit/>
          </a:bodyPr>
          <a:lstStyle>
            <a:lvl1pPr algn="l">
              <a:defRPr sz="4800" b="1"/>
            </a:lvl1pPr>
          </a:lstStyle>
          <a:p>
            <a:r>
              <a:rPr lang="en-GB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CC6B3-5394-69C0-9E68-F66DFB43E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850" y="3059668"/>
            <a:ext cx="6522718" cy="308713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None/>
              <a:defRPr lang="lv-LV" dirty="0"/>
            </a:lvl1pPr>
          </a:lstStyle>
          <a:p>
            <a:pPr lvl="0"/>
            <a:r>
              <a:rPr lang="en-GB"/>
              <a:t>Click to edit Master subtitle style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6641D-ABC1-CECC-CBE3-412EDBB60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3560-DE9B-47C0-963B-4498B493BA3C}" type="datetime1">
              <a:rPr lang="lv-LV" smtClean="0"/>
              <a:t>20.08.2026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28DE3-547E-319B-371D-90157FEE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F940-7268-A64B-6500-DD224674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E8873-A404-40BC-81A0-7B2A60220961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D20591E-BB68-A38E-12A2-75DBD43604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850" y="1541051"/>
            <a:ext cx="5637246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92C3806C-555D-C4A0-10D5-A8E88CDC06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0927" y="365125"/>
            <a:ext cx="1015273" cy="52733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EE5DB13-7B51-9602-2C5A-9253ECE61D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399" y="1295400"/>
            <a:ext cx="3898900" cy="4559300"/>
          </a:xfrm>
          <a:prstGeom prst="roundRect">
            <a:avLst>
              <a:gd name="adj" fmla="val 7547"/>
            </a:avLst>
          </a:prstGeom>
          <a:ln w="12700">
            <a:solidFill>
              <a:schemeClr val="bg2"/>
            </a:solidFill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279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49CC6B3-5394-69C0-9E68-F66DFB43E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433" y="2886107"/>
            <a:ext cx="5022669" cy="293049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lv-LV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6641D-ABC1-CECC-CBE3-412EDBB60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53010-F805-41FA-85F7-6885125F13FB}" type="datetime1">
              <a:rPr lang="lv-LV" smtClean="0"/>
              <a:t>20.08.2026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28DE3-547E-319B-371D-90157FEE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F940-7268-A64B-6500-DD224674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1612" y="704737"/>
            <a:ext cx="498325" cy="365125"/>
          </a:xfrm>
        </p:spPr>
        <p:txBody>
          <a:bodyPr/>
          <a:lstStyle/>
          <a:p>
            <a:fld id="{6B5E8873-A404-40BC-81A0-7B2A60220961}" type="slidenum">
              <a:rPr lang="lv-LV" smtClean="0"/>
              <a:t>‹#›</a:t>
            </a:fld>
            <a:endParaRPr lang="lv-LV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299BF767-27BD-8C78-9612-B07094D88D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564" y="2447957"/>
            <a:ext cx="4822823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C99C1983-08A9-5EBD-DDFC-DE36952323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1899" y="2447957"/>
            <a:ext cx="4608698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A6B41EB-D965-59D5-84CD-B29A09418C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11899" y="2922099"/>
            <a:ext cx="5105038" cy="2894502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F21409E-8CD3-6BD2-941E-04BD5ED71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563" y="1149638"/>
            <a:ext cx="10189167" cy="936347"/>
          </a:xfrm>
        </p:spPr>
        <p:txBody>
          <a:bodyPr wrap="square" anchor="t">
            <a:spAutoFit/>
          </a:bodyPr>
          <a:lstStyle>
            <a:lvl1pPr algn="l">
              <a:defRPr sz="6000" b="1"/>
            </a:lvl1pPr>
          </a:lstStyle>
          <a:p>
            <a:r>
              <a:rPr lang="en-GB" dirty="0"/>
              <a:t>Click to edit Master title style</a:t>
            </a:r>
            <a:endParaRPr lang="lv-LV" dirty="0"/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E0E89654-42B5-FCDC-D717-369BAD7EE4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562" y="669925"/>
            <a:ext cx="5452643" cy="438150"/>
          </a:xfrm>
        </p:spPr>
        <p:txBody>
          <a:bodyPr wrap="non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2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accent2"/>
                </a:solidFill>
              </a:rPr>
              <a:t>Click to edit Master title style</a:t>
            </a:r>
            <a:endParaRPr lang="lv-LV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4E6AD-7ED8-4F51-5AC8-95B1539B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0ED6D-F39C-87EC-6C15-9FA89BB8C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401CF-6A14-8A2D-4023-E760B99BF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45EF6-0F60-8745-31D3-36E57A947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E7AAA-E035-B463-966E-D0550DB62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BD0C0-DCC8-651D-DE3D-D4A78162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3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078-EF74-92BD-576E-32081E7E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E7C43-850A-02F7-D217-3760BC9A0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7263C-43D1-44E2-AD0B-3D7665FFA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5C5529-2B3A-ABDB-1211-AB4626DEA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0AF572-A3FC-9F78-7D4D-C18969A8AE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BE5608-8132-6DC8-10D7-17597F128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439ABA-ACAF-E2FC-F63C-DD583431B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CC3B1C-316D-43AB-1A0B-DAF0329A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7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E006E-0B59-D48B-EFE6-EBF0FB818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376056-8D24-4C75-4312-85764CD8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D4AFA1-DC21-D03E-E040-4F6B28672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ACA4F-3BE7-E148-DBF6-66E116CB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B43F7-5173-7F07-C7AD-2BD6F60B6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9748" y="-1726119"/>
            <a:ext cx="4620126" cy="585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1D3C6-4481-54FD-75FC-59CDA8F3A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B42A8-F671-D9FA-EA95-FFCF4A1D8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54887-BF27-8B0E-F21C-62B1395CB1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34639F-C885-46D5-826D-AF0C51E72227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07258-FE99-BA9F-BC61-9314D8D6E3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94F71-3E94-472E-41AD-6585843D4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55B334-A321-4C85-946E-5A158868B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6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63" r:id="rId5"/>
    <p:sldLayoutId id="2147483664" r:id="rId6"/>
    <p:sldLayoutId id="2147483652" r:id="rId7"/>
    <p:sldLayoutId id="2147483653" r:id="rId8"/>
    <p:sldLayoutId id="2147483654" r:id="rId9"/>
    <p:sldLayoutId id="2147483655" r:id="rId10"/>
    <p:sldLayoutId id="2147483661" r:id="rId11"/>
    <p:sldLayoutId id="2147483656" r:id="rId12"/>
    <p:sldLayoutId id="2147483657" r:id="rId13"/>
    <p:sldLayoutId id="2147483658" r:id="rId14"/>
    <p:sldLayoutId id="2147483659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3cYlVWu5Dk" TargetMode="External"/><Relationship Id="rId13" Type="http://schemas.openxmlformats.org/officeDocument/2006/relationships/hyperlink" Target="https://passwordcheck.net/" TargetMode="External"/><Relationship Id="rId18" Type="http://schemas.openxmlformats.org/officeDocument/2006/relationships/hyperlink" Target="https://www.youtube.com/watch?v=ETCXiYya14c" TargetMode="External"/><Relationship Id="rId3" Type="http://schemas.openxmlformats.org/officeDocument/2006/relationships/image" Target="../media/image4.svg"/><Relationship Id="rId21" Type="http://schemas.openxmlformats.org/officeDocument/2006/relationships/hyperlink" Target="https://www.youtube.com/watch?v=_EzcdqHxk1Y" TargetMode="External"/><Relationship Id="rId7" Type="http://schemas.openxmlformats.org/officeDocument/2006/relationships/hyperlink" Target="https://www.youtube.com/watch?v=KeuBEm4je5o" TargetMode="External"/><Relationship Id="rId12" Type="http://schemas.openxmlformats.org/officeDocument/2006/relationships/hyperlink" Target="https://www.esidross.lv/" TargetMode="External"/><Relationship Id="rId17" Type="http://schemas.openxmlformats.org/officeDocument/2006/relationships/hyperlink" Target="https://www.youtube.com/watch?v=OEOnXD7gWeA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www.youtube.com/watch?v=UwCDdtYXoSc" TargetMode="External"/><Relationship Id="rId20" Type="http://schemas.openxmlformats.org/officeDocument/2006/relationships/hyperlink" Target="https://www.youtube.com/watch?v=HzdBUzvgJjQ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youtube.com/watch?v=ikuOWCkr7wM" TargetMode="External"/><Relationship Id="rId11" Type="http://schemas.openxmlformats.org/officeDocument/2006/relationships/hyperlink" Target="https://www.112.lv/lv?objects_path=lv" TargetMode="External"/><Relationship Id="rId5" Type="http://schemas.openxmlformats.org/officeDocument/2006/relationships/hyperlink" Target="https://www.youtube.com/watch?v=VYcvpOZezh8" TargetMode="External"/><Relationship Id="rId15" Type="http://schemas.openxmlformats.org/officeDocument/2006/relationships/hyperlink" Target="https://www.youtube.com/watch?v=DMaI3FEiLfI" TargetMode="External"/><Relationship Id="rId23" Type="http://schemas.openxmlformats.org/officeDocument/2006/relationships/image" Target="../media/image6.jpeg"/><Relationship Id="rId10" Type="http://schemas.openxmlformats.org/officeDocument/2006/relationships/hyperlink" Target="https://www.youtube.com/watch?v=lvgr6KR4Dds" TargetMode="External"/><Relationship Id="rId19" Type="http://schemas.openxmlformats.org/officeDocument/2006/relationships/hyperlink" Target="https://www.youtube.com/watch?v=EFDNa1bzDe8" TargetMode="External"/><Relationship Id="rId4" Type="http://schemas.openxmlformats.org/officeDocument/2006/relationships/hyperlink" Target="https://www.youtube.com/watch?v=TxjxngEG3Xg&amp;t=21s" TargetMode="External"/><Relationship Id="rId9" Type="http://schemas.openxmlformats.org/officeDocument/2006/relationships/hyperlink" Target="https://dnsmuris.lv/" TargetMode="External"/><Relationship Id="rId14" Type="http://schemas.openxmlformats.org/officeDocument/2006/relationships/hyperlink" Target="https://www.youtube.com/shorts/JAsMawTsvRk" TargetMode="External"/><Relationship Id="rId22" Type="http://schemas.openxmlformats.org/officeDocument/2006/relationships/hyperlink" Target="https://cert.lv/lv/pakalpojum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ibertests.lv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ibertests.lv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v&#257;rds@vpc.lv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94D63355-C6BD-75D3-4E43-089F20DF0A9D}"/>
              </a:ext>
            </a:extLst>
          </p:cNvPr>
          <p:cNvSpPr/>
          <p:nvPr/>
        </p:nvSpPr>
        <p:spPr>
          <a:xfrm>
            <a:off x="6236572" y="-2362348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E6660-7A82-34C7-6A25-93B60DA95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102" y="1577141"/>
            <a:ext cx="9706871" cy="701731"/>
          </a:xfrm>
        </p:spPr>
        <p:txBody>
          <a:bodyPr wrap="square" anchor="t">
            <a:spAutoFit/>
          </a:bodyPr>
          <a:lstStyle/>
          <a:p>
            <a:pPr algn="l"/>
            <a:r>
              <a:rPr lang="lv-LV" sz="4400" dirty="0"/>
              <a:t>Soli priekšā </a:t>
            </a:r>
            <a:r>
              <a:rPr lang="lv-LV" sz="4400" dirty="0" err="1">
                <a:solidFill>
                  <a:schemeClr val="accent5">
                    <a:lumMod val="50000"/>
                  </a:schemeClr>
                </a:solidFill>
              </a:rPr>
              <a:t>kiberdraudiem</a:t>
            </a:r>
            <a:r>
              <a:rPr lang="lv-LV" sz="44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91D3E8-8643-5DE6-7FA0-C6C8FCB3F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300" y="937857"/>
            <a:ext cx="4620126" cy="58591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B4AA7D-EF47-C27D-DBC0-908BAF8274AD}"/>
              </a:ext>
            </a:extLst>
          </p:cNvPr>
          <p:cNvSpPr txBox="1"/>
          <p:nvPr/>
        </p:nvSpPr>
        <p:spPr>
          <a:xfrm>
            <a:off x="622102" y="4368167"/>
            <a:ext cx="68118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noProof="0" dirty="0"/>
              <a:t>Sarm</a:t>
            </a:r>
            <a:r>
              <a:rPr lang="lv-LV" b="1" noProof="0" dirty="0"/>
              <a:t>ī</a:t>
            </a:r>
            <a:r>
              <a:rPr lang="en-US" b="1" noProof="0" dirty="0" err="1"/>
              <a:t>te</a:t>
            </a:r>
            <a:r>
              <a:rPr lang="en-US" b="1" noProof="0" dirty="0"/>
              <a:t> Da</a:t>
            </a:r>
            <a:r>
              <a:rPr lang="lv-LV" b="1" dirty="0"/>
              <a:t>ņ</a:t>
            </a:r>
            <a:r>
              <a:rPr lang="en-US" b="1" noProof="0" dirty="0" err="1"/>
              <a:t>ilova</a:t>
            </a:r>
            <a:r>
              <a:rPr lang="en-US" b="1" noProof="0" dirty="0"/>
              <a:t>|</a:t>
            </a:r>
            <a:r>
              <a:rPr lang="lv-LV" b="1" dirty="0"/>
              <a:t>a</a:t>
            </a:r>
            <a:r>
              <a:rPr lang="lv-LV" b="1" noProof="0" dirty="0" err="1"/>
              <a:t>ugusts</a:t>
            </a:r>
            <a:r>
              <a:rPr lang="en-US" b="1" noProof="0" dirty="0"/>
              <a:t>, 2026</a:t>
            </a:r>
            <a:br>
              <a:rPr lang="lv-LV" sz="1800" b="1" dirty="0">
                <a:latin typeface="Century Gothic" panose="020B0502020202020204" pitchFamily="34" charset="0"/>
              </a:rPr>
            </a:br>
            <a:r>
              <a:rPr lang="lv-LV" dirty="0"/>
              <a:t>Augstākās izglītības un zinātnes informācijas tehnoloģijas koplietošanas pakalpojumu centrs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926051-0043-ABB6-32A2-968FE41EC39C}"/>
              </a:ext>
            </a:extLst>
          </p:cNvPr>
          <p:cNvSpPr txBox="1"/>
          <p:nvPr/>
        </p:nvSpPr>
        <p:spPr>
          <a:xfrm>
            <a:off x="10151227" y="874017"/>
            <a:ext cx="1202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dirty="0">
                <a:latin typeface="Century Gothic" panose="020B0502020202020204" pitchFamily="34" charset="0"/>
              </a:rPr>
              <a:t>www.vpc.lv</a:t>
            </a:r>
          </a:p>
        </p:txBody>
      </p:sp>
      <p:pic>
        <p:nvPicPr>
          <p:cNvPr id="6" name="Picture 5" descr="The image displays a collection of European Union and Lithuanian national logos and acronyms related to cybersecurity and information protection.">
            <a:extLst>
              <a:ext uri="{FF2B5EF4-FFF2-40B4-BE49-F238E27FC236}">
                <a16:creationId xmlns:a16="http://schemas.microsoft.com/office/drawing/2014/main" id="{4012C43D-D894-FF51-0C97-CC7DFFE25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874" y="5751941"/>
            <a:ext cx="6096851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1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4915E-7CEE-F7FD-A934-7D107DC55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A71B99A1-8C4B-33EA-62BA-1B41A141ECBD}"/>
              </a:ext>
            </a:extLst>
          </p:cNvPr>
          <p:cNvSpPr/>
          <p:nvPr/>
        </p:nvSpPr>
        <p:spPr>
          <a:xfrm>
            <a:off x="7312595" y="1851210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0545726-13C9-7EA1-EE28-2B7F078344AD}"/>
              </a:ext>
            </a:extLst>
          </p:cNvPr>
          <p:cNvSpPr/>
          <p:nvPr/>
        </p:nvSpPr>
        <p:spPr>
          <a:xfrm>
            <a:off x="612522" y="3670164"/>
            <a:ext cx="10977448" cy="1368567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A77CC1-03D4-7447-1AD1-82DBC84FB154}"/>
              </a:ext>
            </a:extLst>
          </p:cNvPr>
          <p:cNvSpPr/>
          <p:nvPr/>
        </p:nvSpPr>
        <p:spPr>
          <a:xfrm>
            <a:off x="612522" y="2124345"/>
            <a:ext cx="10977448" cy="1368567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775B1F-5F60-EF66-8328-444620BD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522" y="401253"/>
            <a:ext cx="11150600" cy="113855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1"/>
                </a:solidFill>
              </a:rPr>
              <a:t>Prezentācijā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53A6B-4DD2-A329-E9A0-FBDB809820C7}"/>
              </a:ext>
            </a:extLst>
          </p:cNvPr>
          <p:cNvSpPr txBox="1"/>
          <p:nvPr/>
        </p:nvSpPr>
        <p:spPr>
          <a:xfrm>
            <a:off x="1462997" y="2431083"/>
            <a:ext cx="8206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noProof="0" dirty="0"/>
              <a:t>Cilvēciskais faktors</a:t>
            </a:r>
            <a:endParaRPr lang="en-US" sz="2400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B83B4C-3456-51C0-5678-D5DB12E9EBF5}"/>
              </a:ext>
            </a:extLst>
          </p:cNvPr>
          <p:cNvSpPr txBox="1"/>
          <p:nvPr/>
        </p:nvSpPr>
        <p:spPr>
          <a:xfrm>
            <a:off x="901771" y="2431083"/>
            <a:ext cx="8206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noProof="0" dirty="0">
                <a:solidFill>
                  <a:schemeClr val="accent1"/>
                </a:solidFill>
              </a:rPr>
              <a:t>1.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0A4B02-F9A0-3FE8-FF49-A930F35D75F1}"/>
              </a:ext>
            </a:extLst>
          </p:cNvPr>
          <p:cNvGrpSpPr/>
          <p:nvPr/>
        </p:nvGrpSpPr>
        <p:grpSpPr>
          <a:xfrm>
            <a:off x="990731" y="3938950"/>
            <a:ext cx="8558404" cy="830997"/>
            <a:chOff x="680069" y="3938950"/>
            <a:chExt cx="6498319" cy="83099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7833A8-22B5-57A0-CD0E-81DEB0F5A4A1}"/>
                </a:ext>
              </a:extLst>
            </p:cNvPr>
            <p:cNvSpPr txBox="1"/>
            <p:nvPr/>
          </p:nvSpPr>
          <p:spPr>
            <a:xfrm>
              <a:off x="1082388" y="3938950"/>
              <a:ext cx="60960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lv-LV" sz="2400" noProof="0" dirty="0">
                  <a:solidFill>
                    <a:schemeClr val="tx1"/>
                  </a:solidFill>
                </a:rPr>
                <a:t>Tīmekļa vietņu ievainojamību pārbaude ar CERT.lv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8E6D0E-1997-1E6A-9342-C227CA0765EB}"/>
                </a:ext>
              </a:extLst>
            </p:cNvPr>
            <p:cNvSpPr txBox="1"/>
            <p:nvPr/>
          </p:nvSpPr>
          <p:spPr>
            <a:xfrm>
              <a:off x="680069" y="3938950"/>
              <a:ext cx="4936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2400" b="1" noProof="0" dirty="0">
                  <a:solidFill>
                    <a:schemeClr val="accent1"/>
                  </a:solidFill>
                </a:rPr>
                <a:t>2.</a:t>
              </a:r>
              <a:r>
                <a:rPr lang="lv-LV" sz="2400" b="1" noProof="0" dirty="0">
                  <a:solidFill>
                    <a:schemeClr val="accent1"/>
                  </a:solidFill>
                </a:rPr>
                <a:t>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0B8326A-CF4F-66E3-0E26-57D8759AF5A7}"/>
              </a:ext>
            </a:extLst>
          </p:cNvPr>
          <p:cNvSpPr txBox="1"/>
          <p:nvPr/>
        </p:nvSpPr>
        <p:spPr>
          <a:xfrm>
            <a:off x="1428649" y="5588785"/>
            <a:ext cx="90118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2400" noProof="0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AAF842-FCB7-F161-F348-3289FE0EB719}"/>
              </a:ext>
            </a:extLst>
          </p:cNvPr>
          <p:cNvSpPr/>
          <p:nvPr/>
        </p:nvSpPr>
        <p:spPr>
          <a:xfrm>
            <a:off x="607276" y="5307517"/>
            <a:ext cx="10977448" cy="1368567"/>
          </a:xfrm>
          <a:prstGeom prst="roundRect">
            <a:avLst>
              <a:gd name="adj" fmla="val 11268"/>
            </a:avLst>
          </a:prstGeom>
          <a:solidFill>
            <a:schemeClr val="bg1"/>
          </a:solidFill>
          <a:ln>
            <a:solidFill>
              <a:srgbClr val="E5E7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BDC8EC-EDB3-C1A5-ED6F-1984B72D379B}"/>
              </a:ext>
            </a:extLst>
          </p:cNvPr>
          <p:cNvGrpSpPr/>
          <p:nvPr/>
        </p:nvGrpSpPr>
        <p:grpSpPr>
          <a:xfrm>
            <a:off x="896525" y="5576303"/>
            <a:ext cx="6384128" cy="461665"/>
            <a:chOff x="612522" y="3938950"/>
            <a:chExt cx="6653046" cy="4616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E4BA67-8266-0F67-6B8A-06007CD67301}"/>
                </a:ext>
              </a:extLst>
            </p:cNvPr>
            <p:cNvSpPr txBox="1"/>
            <p:nvPr/>
          </p:nvSpPr>
          <p:spPr>
            <a:xfrm>
              <a:off x="1169568" y="3938950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lv-LV" sz="2400" dirty="0"/>
                <a:t>Galda mācības (</a:t>
              </a:r>
              <a:r>
                <a:rPr lang="lv-LV" sz="2400" dirty="0" err="1"/>
                <a:t>Tabletop</a:t>
              </a:r>
              <a:r>
                <a:rPr lang="lv-LV" sz="2400" dirty="0"/>
                <a:t> </a:t>
              </a:r>
              <a:r>
                <a:rPr lang="lv-LV" sz="2400" dirty="0" err="1"/>
                <a:t>exercise</a:t>
              </a:r>
              <a:r>
                <a:rPr lang="lv-LV" sz="2400" dirty="0"/>
                <a:t>) </a:t>
              </a:r>
              <a:endParaRPr lang="lv-LV" sz="2400" noProof="0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3F460F-CAD4-C095-EA6F-FF1CD3EBA923}"/>
                </a:ext>
              </a:extLst>
            </p:cNvPr>
            <p:cNvSpPr txBox="1"/>
            <p:nvPr/>
          </p:nvSpPr>
          <p:spPr>
            <a:xfrm>
              <a:off x="612522" y="3938950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lv-LV" sz="2400" b="1" dirty="0">
                  <a:solidFill>
                    <a:schemeClr val="accent1"/>
                  </a:solidFill>
                </a:rPr>
                <a:t>3</a:t>
              </a:r>
              <a:r>
                <a:rPr lang="en-US" sz="2400" b="1" noProof="0" dirty="0">
                  <a:solidFill>
                    <a:schemeClr val="accent1"/>
                  </a:solidFill>
                </a:rPr>
                <a:t>.</a:t>
              </a:r>
              <a:endParaRPr lang="lv-LV" sz="2400" b="1" noProof="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699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7C9E4D-3780-6857-0FCA-8C44CA88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FC798A71-C337-77D3-1E2C-3F7CC5E019D6}"/>
              </a:ext>
            </a:extLst>
          </p:cNvPr>
          <p:cNvSpPr/>
          <p:nvPr/>
        </p:nvSpPr>
        <p:spPr>
          <a:xfrm>
            <a:off x="-2186012" y="-3656247"/>
            <a:ext cx="6805638" cy="680563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0C2046-7E3C-CB7A-9E34-E17FE2419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745" y="401253"/>
            <a:ext cx="10406007" cy="1138555"/>
          </a:xfrm>
        </p:spPr>
        <p:txBody>
          <a:bodyPr>
            <a:normAutofit/>
          </a:bodyPr>
          <a:lstStyle/>
          <a:p>
            <a:r>
              <a:rPr lang="lv-LV" dirty="0"/>
              <a:t>Cilvēciskais faktors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2C050-407A-A9BA-B939-01F0572817D9}"/>
              </a:ext>
            </a:extLst>
          </p:cNvPr>
          <p:cNvSpPr txBox="1"/>
          <p:nvPr/>
        </p:nvSpPr>
        <p:spPr>
          <a:xfrm>
            <a:off x="571248" y="1539808"/>
            <a:ext cx="11467960" cy="749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lv-LV" b="1" dirty="0" err="1"/>
              <a:t>Onboardings</a:t>
            </a:r>
            <a:r>
              <a:rPr lang="lv-LV" b="1" dirty="0"/>
              <a:t> kā </a:t>
            </a:r>
            <a:r>
              <a:rPr lang="lv-LV" b="1" dirty="0" err="1"/>
              <a:t>kiberdrošības</a:t>
            </a:r>
            <a:r>
              <a:rPr lang="lv-LV" b="1" dirty="0"/>
              <a:t> procesa sastāvdaļa</a:t>
            </a:r>
          </a:p>
          <a:p>
            <a:pPr lvl="0">
              <a:lnSpc>
                <a:spcPct val="150000"/>
              </a:lnSpc>
            </a:pPr>
            <a:r>
              <a:rPr lang="lv-LV" sz="1200" dirty="0"/>
              <a:t>Uzsākot darba attiecības, jaunajam darbiniekam tiek nosūtīts ievada e-pasts ar būtiskāko informāciju (vai uzsākot mācību gadu visiem darbiniekiem</a:t>
            </a:r>
            <a:r>
              <a:rPr lang="lv-LV" sz="1200" b="1" dirty="0"/>
              <a:t>: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ED17525-AE7B-51B0-4C24-008A698BF6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165" y="967845"/>
            <a:ext cx="451380" cy="451380"/>
          </a:xfrm>
          <a:prstGeom prst="rect">
            <a:avLst/>
          </a:prstGeom>
        </p:spPr>
      </p:pic>
      <p:pic>
        <p:nvPicPr>
          <p:cNvPr id="3" name="Picture 2" descr="The image contains a webpage or document with a list of various digital security and privacy services, including links to videos and information on DNS filtering, emergency contact numbers, and tools for password management and account protection.&#10;&#10;AI-generated content may be incorrect.">
            <a:extLst>
              <a:ext uri="{FF2B5EF4-FFF2-40B4-BE49-F238E27FC236}">
                <a16:creationId xmlns:a16="http://schemas.microsoft.com/office/drawing/2014/main" id="{BE767201-710D-2E1C-13E3-5FC59C090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854" y="2410020"/>
            <a:ext cx="8229278" cy="418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0539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F16989-BAC9-B7CF-7A96-6637C69AA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F3061140-50E1-E93C-E737-0645FA8B5836}"/>
              </a:ext>
            </a:extLst>
          </p:cNvPr>
          <p:cNvSpPr/>
          <p:nvPr/>
        </p:nvSpPr>
        <p:spPr>
          <a:xfrm>
            <a:off x="-2186012" y="-3656247"/>
            <a:ext cx="6805638" cy="680563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E84D9B-0D6D-EC11-5B30-BC494BB48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745" y="401253"/>
            <a:ext cx="10406007" cy="1138555"/>
          </a:xfrm>
        </p:spPr>
        <p:txBody>
          <a:bodyPr>
            <a:normAutofit/>
          </a:bodyPr>
          <a:lstStyle/>
          <a:p>
            <a:r>
              <a:rPr lang="lv-LV" dirty="0"/>
              <a:t>Cilvēciskais faktors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56F60-EB63-C1D1-4FE5-7F563C59DC1D}"/>
              </a:ext>
            </a:extLst>
          </p:cNvPr>
          <p:cNvSpPr txBox="1"/>
          <p:nvPr/>
        </p:nvSpPr>
        <p:spPr>
          <a:xfrm>
            <a:off x="912855" y="1470690"/>
            <a:ext cx="7835082" cy="749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lv-LV" b="1" dirty="0" err="1"/>
              <a:t>Onboardings</a:t>
            </a:r>
            <a:r>
              <a:rPr lang="lv-LV" b="1" dirty="0"/>
              <a:t> kā </a:t>
            </a:r>
            <a:r>
              <a:rPr lang="lv-LV" b="1" dirty="0" err="1"/>
              <a:t>kiberdrošības</a:t>
            </a:r>
            <a:r>
              <a:rPr lang="lv-LV" b="1" dirty="0"/>
              <a:t> procesa sastāvdaļa</a:t>
            </a:r>
          </a:p>
          <a:p>
            <a:pPr lvl="0">
              <a:lnSpc>
                <a:spcPct val="150000"/>
              </a:lnSpc>
            </a:pPr>
            <a:r>
              <a:rPr lang="lv-LV" sz="1200" b="1" dirty="0"/>
              <a:t>Noderīgas saites: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119770C-7C50-BE13-F684-292B15B8C7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165" y="967845"/>
            <a:ext cx="451380" cy="4513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AD81D5-A805-B52D-6777-82C7BCB13938}"/>
              </a:ext>
            </a:extLst>
          </p:cNvPr>
          <p:cNvSpPr txBox="1"/>
          <p:nvPr/>
        </p:nvSpPr>
        <p:spPr>
          <a:xfrm>
            <a:off x="912855" y="2271334"/>
            <a:ext cx="7699248" cy="43396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r>
              <a:rPr lang="lv-LV" sz="1200" dirty="0">
                <a:hlinkClick r:id="rId4"/>
              </a:rPr>
              <a:t>https://www.youtube.com/watch?v=TxjxngEG3Xg&amp;t=21s</a:t>
            </a:r>
            <a:endParaRPr lang="lv-LV" sz="1200" dirty="0"/>
          </a:p>
          <a:p>
            <a:r>
              <a:rPr lang="lv-LV" sz="1200" dirty="0">
                <a:hlinkClick r:id="rId5"/>
              </a:rPr>
              <a:t>https://www.youtube.com/watch?v=VYcvpOZezh8</a:t>
            </a:r>
            <a:endParaRPr lang="lv-LV" sz="1200" dirty="0"/>
          </a:p>
          <a:p>
            <a:r>
              <a:rPr lang="lv-LV" sz="1200" dirty="0">
                <a:hlinkClick r:id="rId6"/>
              </a:rPr>
              <a:t>https://www.youtube.com/watch?v=ikuOWCkr7wM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7"/>
              </a:rPr>
              <a:t>https://www.youtube.com/watch?v=KeuBEm4je5o</a:t>
            </a:r>
            <a:endParaRPr lang="lv-LV" sz="1200" dirty="0"/>
          </a:p>
          <a:p>
            <a:r>
              <a:rPr lang="lv-LV" sz="1200" dirty="0">
                <a:hlinkClick r:id="rId8"/>
              </a:rPr>
              <a:t>https://www.youtube.com/watch?v=I3cYlVWu5Dk</a:t>
            </a:r>
            <a:endParaRPr lang="lv-LV" sz="1200" dirty="0"/>
          </a:p>
          <a:p>
            <a:r>
              <a:rPr lang="lv-LV" sz="1200" dirty="0">
                <a:hlinkClick r:id="rId9"/>
              </a:rPr>
              <a:t>https://www.youtube.com/watch?v=DMaI3FEiLfI</a:t>
            </a:r>
          </a:p>
          <a:p>
            <a:r>
              <a:rPr lang="lv-LV" sz="1200" dirty="0">
                <a:hlinkClick r:id="rId9"/>
              </a:rPr>
              <a:t>https://dnsmuris.lv/</a:t>
            </a:r>
            <a:endParaRPr lang="lv-LV" sz="1200" dirty="0"/>
          </a:p>
          <a:p>
            <a:r>
              <a:rPr lang="lv-LV" sz="1200" dirty="0">
                <a:hlinkClick r:id="rId10"/>
              </a:rPr>
              <a:t>https://www.youtube.com/watch?v=lvgr6KR4Dds</a:t>
            </a:r>
            <a:endParaRPr lang="lv-LV" sz="1200" dirty="0"/>
          </a:p>
          <a:p>
            <a:r>
              <a:rPr lang="lv-LV" sz="1200" dirty="0">
                <a:hlinkClick r:id="rId11"/>
              </a:rPr>
              <a:t>https://www.112.lv/lv?objects_path=lv</a:t>
            </a:r>
            <a:endParaRPr lang="lv-LV" sz="1200" dirty="0"/>
          </a:p>
          <a:p>
            <a:endParaRPr lang="lv-LV" sz="1200" dirty="0"/>
          </a:p>
          <a:p>
            <a:r>
              <a:rPr lang="lv-LV" sz="1200" dirty="0">
                <a:hlinkClick r:id="rId12"/>
              </a:rPr>
              <a:t>https://www.esidross.lv/</a:t>
            </a:r>
            <a:endParaRPr lang="lv-LV" sz="1200" dirty="0"/>
          </a:p>
          <a:p>
            <a:r>
              <a:rPr lang="lv-LV" sz="1200" dirty="0">
                <a:hlinkClick r:id="rId13"/>
              </a:rPr>
              <a:t>https://passwordcheck.net</a:t>
            </a:r>
            <a:r>
              <a:rPr lang="lv-LV" sz="1200" dirty="0"/>
              <a:t> </a:t>
            </a:r>
          </a:p>
          <a:p>
            <a:endParaRPr lang="lv-LV" sz="1200" dirty="0"/>
          </a:p>
          <a:p>
            <a:r>
              <a:rPr lang="lv-LV" sz="1200" dirty="0">
                <a:hlinkClick r:id="rId14"/>
              </a:rPr>
              <a:t>https://www.youtube.com/shorts/JAsMawTsvRk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7"/>
              </a:rPr>
              <a:t>https://www.youtube.com/watch?v=KeuBEm4je5o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15"/>
              </a:rPr>
              <a:t>https://www.youtube.com/watch?v=DMaI3FEiLfI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16"/>
              </a:rPr>
              <a:t>https://www.youtube.com/watch?v=UwCDdtYXoSc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17"/>
              </a:rPr>
              <a:t>https://www.youtube.com/watch?v=OEOnXD7gWeA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18"/>
              </a:rPr>
              <a:t>https://www.youtube.com/watch?v=ETCXiYya14c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19"/>
              </a:rPr>
              <a:t>https://www.youtube.com/watch?v=EFDNa1bzDe8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20"/>
              </a:rPr>
              <a:t>https://www.youtube.com/watch?v=HzdBUzvgJjQ</a:t>
            </a:r>
            <a:r>
              <a:rPr lang="lv-LV" sz="1200" dirty="0"/>
              <a:t> </a:t>
            </a:r>
          </a:p>
          <a:p>
            <a:r>
              <a:rPr lang="lv-LV" sz="1200" dirty="0">
                <a:hlinkClick r:id="rId21"/>
              </a:rPr>
              <a:t>https://www.youtube.com/watch?v=_EzcdqHxk1Y</a:t>
            </a:r>
            <a:r>
              <a:rPr lang="lv-LV" sz="1200" dirty="0"/>
              <a:t> </a:t>
            </a:r>
          </a:p>
          <a:p>
            <a:pPr algn="just"/>
            <a:r>
              <a:rPr lang="lv-LV" sz="1200" dirty="0"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https://cert.lv/lv/pakalpojumi</a:t>
            </a:r>
            <a:r>
              <a:rPr lang="lv-LV" sz="1200" dirty="0"/>
              <a:t> </a:t>
            </a:r>
          </a:p>
        </p:txBody>
      </p:sp>
      <p:pic>
        <p:nvPicPr>
          <p:cNvPr id="16" name="Picture 15" descr="DNS ugunsmￅﾫris">
            <a:extLst>
              <a:ext uri="{FF2B5EF4-FFF2-40B4-BE49-F238E27FC236}">
                <a16:creationId xmlns:a16="http://schemas.microsoft.com/office/drawing/2014/main" id="{EE58553E-E982-BD90-45B9-8A9B05A51CA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05" y="1591273"/>
            <a:ext cx="2628700" cy="4252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27000">
              <a:schemeClr val="tx1"/>
            </a:glo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65780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F9A37-4EB3-EFB6-D594-4FE52E89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576FE03E-D3B7-7CF8-0F6B-301AE904247D}"/>
              </a:ext>
            </a:extLst>
          </p:cNvPr>
          <p:cNvSpPr/>
          <p:nvPr/>
        </p:nvSpPr>
        <p:spPr>
          <a:xfrm>
            <a:off x="-2186012" y="-3656247"/>
            <a:ext cx="6805638" cy="680563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20229E-838C-5F91-D4E8-2715B986C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745" y="401253"/>
            <a:ext cx="10406007" cy="1138555"/>
          </a:xfrm>
        </p:spPr>
        <p:txBody>
          <a:bodyPr>
            <a:normAutofit/>
          </a:bodyPr>
          <a:lstStyle/>
          <a:p>
            <a:r>
              <a:rPr lang="lv-LV" dirty="0"/>
              <a:t>Cilvēciskais faktors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6995C-ACA3-E24C-DAEF-964A2C91DAF8}"/>
              </a:ext>
            </a:extLst>
          </p:cNvPr>
          <p:cNvSpPr txBox="1"/>
          <p:nvPr/>
        </p:nvSpPr>
        <p:spPr>
          <a:xfrm>
            <a:off x="912855" y="1479608"/>
            <a:ext cx="7835082" cy="454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lv-LV" b="1" dirty="0" err="1"/>
              <a:t>Kibertests</a:t>
            </a:r>
            <a:r>
              <a:rPr lang="lv-LV" b="1" dirty="0"/>
              <a:t>- </a:t>
            </a:r>
            <a:r>
              <a:rPr lang="lv-LV" u="sng" dirty="0">
                <a:hlinkClick r:id="rId3"/>
              </a:rPr>
              <a:t>Kibertests.lv</a:t>
            </a:r>
            <a:r>
              <a:rPr lang="lv-LV" b="1" dirty="0"/>
              <a:t>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570894E-2FA3-F62A-A579-F61344AEEB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165" y="967845"/>
            <a:ext cx="451380" cy="451380"/>
          </a:xfrm>
          <a:prstGeom prst="rect">
            <a:avLst/>
          </a:prstGeom>
        </p:spPr>
      </p:pic>
      <p:pic>
        <p:nvPicPr>
          <p:cNvPr id="8" name="Picture 7" descr="The image is a form for users to input their certification results, including various tests and a section to submit their application.">
            <a:extLst>
              <a:ext uri="{FF2B5EF4-FFF2-40B4-BE49-F238E27FC236}">
                <a16:creationId xmlns:a16="http://schemas.microsoft.com/office/drawing/2014/main" id="{17F04DE3-9116-BCB3-FDE7-4CCB4F2C3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545" y="2109896"/>
            <a:ext cx="5929366" cy="4048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 descr="Vidusskolas skolotￄﾁjiem.&#10;&#10;AI-generated content may be incorrect.">
            <a:extLst>
              <a:ext uri="{FF2B5EF4-FFF2-40B4-BE49-F238E27FC236}">
                <a16:creationId xmlns:a16="http://schemas.microsoft.com/office/drawing/2014/main" id="{0E7F45C6-1B45-B217-4BEE-FDB557799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9138" y="5378392"/>
            <a:ext cx="1509081" cy="11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6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3E4A95-DF3B-D7E1-17C4-B65ECD488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FF685668-EDD4-17C3-DD95-3D74750B6D85}"/>
              </a:ext>
            </a:extLst>
          </p:cNvPr>
          <p:cNvSpPr/>
          <p:nvPr/>
        </p:nvSpPr>
        <p:spPr>
          <a:xfrm>
            <a:off x="-2186012" y="-3656247"/>
            <a:ext cx="6805638" cy="680563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FDD53F-C96B-DEF4-2497-D18D03EA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745" y="401253"/>
            <a:ext cx="10406007" cy="1138555"/>
          </a:xfrm>
        </p:spPr>
        <p:txBody>
          <a:bodyPr>
            <a:normAutofit/>
          </a:bodyPr>
          <a:lstStyle/>
          <a:p>
            <a:r>
              <a:rPr lang="lv-LV" dirty="0"/>
              <a:t>Cilvēciskais faktors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645CE-261F-D3D4-8A10-4EFE9637A899}"/>
              </a:ext>
            </a:extLst>
          </p:cNvPr>
          <p:cNvSpPr txBox="1"/>
          <p:nvPr/>
        </p:nvSpPr>
        <p:spPr>
          <a:xfrm>
            <a:off x="912855" y="1662105"/>
            <a:ext cx="7835082" cy="454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lv-LV" b="1" dirty="0" err="1"/>
              <a:t>Kibertests</a:t>
            </a:r>
            <a:r>
              <a:rPr lang="lv-LV" b="1" dirty="0"/>
              <a:t>- </a:t>
            </a:r>
            <a:r>
              <a:rPr lang="lv-LV" u="sng" dirty="0">
                <a:hlinkClick r:id="rId3"/>
              </a:rPr>
              <a:t>Kibertests.lv</a:t>
            </a:r>
            <a:r>
              <a:rPr lang="lv-LV" b="1" dirty="0"/>
              <a:t>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08240B8-20E7-1F56-D207-36D2AE9D0F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165" y="967845"/>
            <a:ext cx="451380" cy="451380"/>
          </a:xfrm>
          <a:prstGeom prst="rect">
            <a:avLst/>
          </a:prstGeom>
        </p:spPr>
      </p:pic>
      <p:pic>
        <p:nvPicPr>
          <p:cNvPr id="5" name="Picture 4" descr="The image displays a pie chart with various categories such as authentication, social engineering, e-payment fraud, data breaches, software vulnerabilities, and data privacy, each with their respective percentages.&#10;&#10;AI-generated content may be incorrect.">
            <a:extLst>
              <a:ext uri="{FF2B5EF4-FFF2-40B4-BE49-F238E27FC236}">
                <a16:creationId xmlns:a16="http://schemas.microsoft.com/office/drawing/2014/main" id="{05ABFF80-89D4-3FE9-1E6E-3A26CA8ACC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165" y="2218761"/>
            <a:ext cx="6630325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19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AD67D5-0B35-FF4F-6CFB-F6C963123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1D5842D4-AED2-FE36-D8D3-51FFBA5DB340}"/>
              </a:ext>
            </a:extLst>
          </p:cNvPr>
          <p:cNvSpPr/>
          <p:nvPr/>
        </p:nvSpPr>
        <p:spPr>
          <a:xfrm>
            <a:off x="6952321" y="-254679"/>
            <a:ext cx="6805638" cy="6805638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BA3C37-F644-30D9-5E50-885268D9F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745" y="401253"/>
            <a:ext cx="10406007" cy="1138555"/>
          </a:xfrm>
        </p:spPr>
        <p:txBody>
          <a:bodyPr>
            <a:normAutofit fontScale="90000"/>
          </a:bodyPr>
          <a:lstStyle/>
          <a:p>
            <a:r>
              <a:rPr lang="lv-LV" dirty="0"/>
              <a:t>Tīmekļa vietņu ievainojamību ziņošana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21D872-6202-8F26-036A-4EAAC5276B83}"/>
              </a:ext>
            </a:extLst>
          </p:cNvPr>
          <p:cNvSpPr txBox="1"/>
          <p:nvPr/>
        </p:nvSpPr>
        <p:spPr>
          <a:xfrm>
            <a:off x="6005821" y="1614116"/>
            <a:ext cx="7835082" cy="454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lv-LV" b="1" dirty="0"/>
              <a:t>https://cvd.cert.lv</a:t>
            </a:r>
          </a:p>
        </p:txBody>
      </p:sp>
      <p:pic>
        <p:nvPicPr>
          <p:cNvPr id="9" name="Picture 8" descr="CVD PLATFORMA&#10;&#10;AI-generated content may be incorrect.">
            <a:extLst>
              <a:ext uri="{FF2B5EF4-FFF2-40B4-BE49-F238E27FC236}">
                <a16:creationId xmlns:a16="http://schemas.microsoft.com/office/drawing/2014/main" id="{8C781138-42F2-600E-2CE6-380BD9052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893" y="1762233"/>
            <a:ext cx="4756394" cy="565179"/>
          </a:xfrm>
          <a:prstGeom prst="rect">
            <a:avLst/>
          </a:prstGeom>
        </p:spPr>
      </p:pic>
      <p:pic>
        <p:nvPicPr>
          <p:cNvPr id="11" name="Picture 10" descr="The image showcases various logos and abbreviations, including educational institutions, energy companies, radio and television centers, and a marketplace, all in different languages and colors.">
            <a:extLst>
              <a:ext uri="{FF2B5EF4-FFF2-40B4-BE49-F238E27FC236}">
                <a16:creationId xmlns:a16="http://schemas.microsoft.com/office/drawing/2014/main" id="{F3EBEA19-E911-8C3C-29FA-FCBD19B2A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893" y="2598417"/>
            <a:ext cx="8554894" cy="37756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raphic 234">
            <a:extLst>
              <a:ext uri="{FF2B5EF4-FFF2-40B4-BE49-F238E27FC236}">
                <a16:creationId xmlns:a16="http://schemas.microsoft.com/office/drawing/2014/main" id="{B9011AFF-55F7-7926-1433-A65F3FDA5F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493" y="98055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91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FCB10-40C3-9EDF-695E-71488FC24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5C569DF1-5762-DBAC-600B-8CEAEB9F0D19}"/>
              </a:ext>
            </a:extLst>
          </p:cNvPr>
          <p:cNvSpPr/>
          <p:nvPr/>
        </p:nvSpPr>
        <p:spPr>
          <a:xfrm>
            <a:off x="4450336" y="-2870608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59E005-BBF4-DF07-F9C5-D69FEBEA6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522" y="401253"/>
            <a:ext cx="11150600" cy="1138555"/>
          </a:xfrm>
        </p:spPr>
        <p:txBody>
          <a:bodyPr>
            <a:normAutofit/>
          </a:bodyPr>
          <a:lstStyle/>
          <a:p>
            <a:r>
              <a:rPr lang="lv-LV" noProof="0" dirty="0"/>
              <a:t>Apkopojums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D27FDE-FCF3-BC04-CC38-4F4DD0DB7158}"/>
              </a:ext>
            </a:extLst>
          </p:cNvPr>
          <p:cNvSpPr/>
          <p:nvPr/>
        </p:nvSpPr>
        <p:spPr>
          <a:xfrm>
            <a:off x="721864" y="2200614"/>
            <a:ext cx="11041258" cy="3617588"/>
          </a:xfrm>
          <a:prstGeom prst="roundRect">
            <a:avLst>
              <a:gd name="adj" fmla="val 11268"/>
            </a:avLst>
          </a:prstGeom>
          <a:solidFill>
            <a:schemeClr val="accent1">
              <a:lumMod val="60000"/>
              <a:lumOff val="40000"/>
              <a:alpha val="2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endParaRPr lang="lv-LV" b="1" dirty="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lv-LV" b="1" dirty="0" err="1">
                <a:solidFill>
                  <a:schemeClr val="tx1"/>
                </a:solidFill>
              </a:rPr>
              <a:t>Onboardings</a:t>
            </a:r>
            <a:r>
              <a:rPr lang="lv-LV" b="1" dirty="0">
                <a:solidFill>
                  <a:schemeClr val="tx1"/>
                </a:solidFill>
              </a:rPr>
              <a:t> kā </a:t>
            </a:r>
            <a:r>
              <a:rPr lang="lv-LV" b="1" dirty="0" err="1">
                <a:solidFill>
                  <a:schemeClr val="tx1"/>
                </a:solidFill>
              </a:rPr>
              <a:t>kiberdrošības</a:t>
            </a:r>
            <a:r>
              <a:rPr lang="lv-LV" b="1" dirty="0">
                <a:solidFill>
                  <a:schemeClr val="tx1"/>
                </a:solidFill>
              </a:rPr>
              <a:t> procesa sastāvdaļa, izmantojot CERT izstrādātos materiālus.</a:t>
            </a:r>
          </a:p>
          <a:p>
            <a:pPr lvl="0" algn="just"/>
            <a:endParaRPr lang="lv-LV" b="1" dirty="0">
              <a:solidFill>
                <a:schemeClr val="tx1"/>
              </a:solidFill>
            </a:endParaRPr>
          </a:p>
          <a:p>
            <a:pPr lvl="0" algn="just"/>
            <a:r>
              <a:rPr lang="lv-LV" b="1" dirty="0" err="1">
                <a:solidFill>
                  <a:schemeClr val="tx1"/>
                </a:solidFill>
              </a:rPr>
              <a:t>Kibertests</a:t>
            </a:r>
            <a:r>
              <a:rPr lang="lv-LV" b="1" dirty="0">
                <a:solidFill>
                  <a:schemeClr val="tx1"/>
                </a:solidFill>
              </a:rPr>
              <a:t> - </a:t>
            </a:r>
            <a:r>
              <a:rPr lang="lv-LV" b="1" dirty="0" err="1">
                <a:solidFill>
                  <a:schemeClr val="tx1"/>
                </a:solidFill>
              </a:rPr>
              <a:t>kiberbrieduma</a:t>
            </a:r>
            <a:r>
              <a:rPr lang="lv-LV" b="1" dirty="0">
                <a:solidFill>
                  <a:schemeClr val="tx1"/>
                </a:solidFill>
              </a:rPr>
              <a:t> novērtēšana organizācijā.</a:t>
            </a:r>
          </a:p>
          <a:p>
            <a:pPr lvl="0" algn="just"/>
            <a:endParaRPr lang="lv-LV" b="1" dirty="0">
              <a:solidFill>
                <a:schemeClr val="tx1"/>
              </a:solidFill>
            </a:endParaRPr>
          </a:p>
          <a:p>
            <a:pPr lvl="0" algn="just"/>
            <a:r>
              <a:rPr lang="lv-LV" b="1" dirty="0">
                <a:solidFill>
                  <a:schemeClr val="tx1"/>
                </a:solidFill>
              </a:rPr>
              <a:t>Tīmekļa vietņu ievainojamību ziņošanas platforma-cvd.cert.lv.</a:t>
            </a:r>
          </a:p>
          <a:p>
            <a:pPr algn="just"/>
            <a:endParaRPr lang="lv-LV" b="1" dirty="0">
              <a:solidFill>
                <a:schemeClr val="tx1"/>
              </a:solidFill>
            </a:endParaRPr>
          </a:p>
          <a:p>
            <a:pPr algn="just"/>
            <a:r>
              <a:rPr lang="lv-LV" b="1" dirty="0">
                <a:solidFill>
                  <a:schemeClr val="tx1"/>
                </a:solidFill>
              </a:rPr>
              <a:t>Galda mācības (</a:t>
            </a:r>
            <a:r>
              <a:rPr lang="lv-LV" b="1" i="1" dirty="0" err="1">
                <a:solidFill>
                  <a:schemeClr val="tx1"/>
                </a:solidFill>
              </a:rPr>
              <a:t>Tabletop</a:t>
            </a:r>
            <a:r>
              <a:rPr lang="lv-LV" b="1" i="1" dirty="0">
                <a:solidFill>
                  <a:schemeClr val="tx1"/>
                </a:solidFill>
              </a:rPr>
              <a:t> </a:t>
            </a:r>
            <a:r>
              <a:rPr lang="lv-LV" b="1" i="1" dirty="0" err="1">
                <a:solidFill>
                  <a:schemeClr val="tx1"/>
                </a:solidFill>
              </a:rPr>
              <a:t>Exercise</a:t>
            </a:r>
            <a:r>
              <a:rPr lang="lv-LV" b="1" dirty="0">
                <a:solidFill>
                  <a:schemeClr val="tx1"/>
                </a:solidFill>
              </a:rPr>
              <a:t>).</a:t>
            </a:r>
          </a:p>
          <a:p>
            <a:pPr algn="just"/>
            <a:endParaRPr lang="lv-LV" b="1" dirty="0">
              <a:solidFill>
                <a:schemeClr val="tx1"/>
              </a:solidFill>
            </a:endParaRPr>
          </a:p>
          <a:p>
            <a:pPr algn="just"/>
            <a:endParaRPr lang="lv-LV" b="1" dirty="0">
              <a:solidFill>
                <a:schemeClr val="tx1"/>
              </a:solidFill>
            </a:endParaRPr>
          </a:p>
          <a:p>
            <a:pPr algn="just"/>
            <a:r>
              <a:rPr lang="lv-LV" b="1" dirty="0">
                <a:solidFill>
                  <a:schemeClr val="tx1"/>
                </a:solidFill>
              </a:rPr>
              <a:t>https://cert.lv/lv/pakalpojumi</a:t>
            </a:r>
          </a:p>
          <a:p>
            <a:pPr algn="just"/>
            <a:endParaRPr lang="lv-LV" b="1" dirty="0">
              <a:solidFill>
                <a:schemeClr val="tx1"/>
              </a:solidFill>
            </a:endParaRPr>
          </a:p>
          <a:p>
            <a:pPr lvl="0" algn="just"/>
            <a:endParaRPr lang="lv-LV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758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7F47228-8F8C-9C27-4B3C-DA92CC1606C7}"/>
              </a:ext>
            </a:extLst>
          </p:cNvPr>
          <p:cNvSpPr/>
          <p:nvPr/>
        </p:nvSpPr>
        <p:spPr>
          <a:xfrm>
            <a:off x="3106368" y="-1193756"/>
            <a:ext cx="7997369" cy="7997369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90000"/>
                </a:schemeClr>
              </a:gs>
              <a:gs pos="72000">
                <a:srgbClr val="F4F6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A742EB-EAE8-87FF-DF9C-8983B954B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4200" y="3884024"/>
            <a:ext cx="6007100" cy="17498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v-LV" dirty="0">
                <a:effectLst/>
                <a:hlinkClick r:id="rId3"/>
              </a:rPr>
              <a:t>sarmite.danilova@vpc.lv</a:t>
            </a:r>
            <a:endParaRPr lang="lv-LV" dirty="0">
              <a:effectLst/>
            </a:endParaRPr>
          </a:p>
          <a:p>
            <a:pPr>
              <a:lnSpc>
                <a:spcPct val="150000"/>
              </a:lnSpc>
            </a:pPr>
            <a:r>
              <a:rPr lang="lv-LV" dirty="0"/>
              <a:t>vpc.lv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A584C5-611A-1DC8-5D56-1162801C7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4200" y="1533071"/>
            <a:ext cx="6007100" cy="2417763"/>
          </a:xfrm>
        </p:spPr>
        <p:txBody>
          <a:bodyPr/>
          <a:lstStyle/>
          <a:p>
            <a:r>
              <a:rPr lang="lv-LV" dirty="0"/>
              <a:t>Paldies! </a:t>
            </a:r>
            <a:endParaRPr lang="lv-LV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25E35F-6BB9-AF7E-1B58-266ACDDD7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281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D601B39-CAEF-4CA5-A566-6BD4B014077A}" type="slidenum">
              <a:rPr lang="lv-LV" smtClean="0"/>
              <a:pPr/>
              <a:t>9</a:t>
            </a:fld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B0ECC7-196C-D53C-8A52-1102CFC22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18" y="1183822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19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213034"/>
      </a:dk1>
      <a:lt1>
        <a:srgbClr val="FFFFFF"/>
      </a:lt1>
      <a:dk2>
        <a:srgbClr val="213034"/>
      </a:dk2>
      <a:lt2>
        <a:srgbClr val="5D6E71"/>
      </a:lt2>
      <a:accent1>
        <a:srgbClr val="1EC1A1"/>
      </a:accent1>
      <a:accent2>
        <a:srgbClr val="FFB82E"/>
      </a:accent2>
      <a:accent3>
        <a:srgbClr val="81B8EB"/>
      </a:accent3>
      <a:accent4>
        <a:srgbClr val="FFEAC1"/>
      </a:accent4>
      <a:accent5>
        <a:srgbClr val="DDF6F1"/>
      </a:accent5>
      <a:accent6>
        <a:srgbClr val="FFEAC1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E5E7EB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0c32d9-db88-4c68-ae40-f18809cd9afc" xsi:nil="true"/>
    <lcf76f155ced4ddcb4097134ff3c332f xmlns="9ec23528-aa6c-4852-8a52-9e67d3e2322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58C3C308F1F7C44A4B99F595D676272" ma:contentTypeVersion="12" ma:contentTypeDescription="Izveidot jaunu dokumentu." ma:contentTypeScope="" ma:versionID="bdf5924d11b8b6563668424a2322daf0">
  <xsd:schema xmlns:xsd="http://www.w3.org/2001/XMLSchema" xmlns:xs="http://www.w3.org/2001/XMLSchema" xmlns:p="http://schemas.microsoft.com/office/2006/metadata/properties" xmlns:ns2="9ec23528-aa6c-4852-8a52-9e67d3e2322b" xmlns:ns3="e70c32d9-db88-4c68-ae40-f18809cd9afc" targetNamespace="http://schemas.microsoft.com/office/2006/metadata/properties" ma:root="true" ma:fieldsID="b86d53220f69200e94f7b858665e93b9" ns2:_="" ns3:_="">
    <xsd:import namespace="9ec23528-aa6c-4852-8a52-9e67d3e2322b"/>
    <xsd:import namespace="e70c32d9-db88-4c68-ae40-f18809cd9a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c23528-aa6c-4852-8a52-9e67d3e232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d280fad7-8666-4ec1-9377-a31f53add1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c32d9-db88-4c68-ae40-f18809cd9af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0f784b-c7e4-4d3f-9aa6-25d8c3c3fa2b}" ma:internalName="TaxCatchAll" ma:showField="CatchAllData" ma:web="e70c32d9-db88-4c68-ae40-f18809cd9a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59B603-3DDF-4D2E-9E5C-23AAD52D7CC5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8ce0a359-2f9a-406b-a26f-485721ea743f"/>
    <ds:schemaRef ds:uri="http://purl.org/dc/terms/"/>
    <ds:schemaRef ds:uri="e70c32d9-db88-4c68-ae40-f18809cd9afc"/>
    <ds:schemaRef ds:uri="9ec23528-aa6c-4852-8a52-9e67d3e2322b"/>
  </ds:schemaRefs>
</ds:datastoreItem>
</file>

<file path=customXml/itemProps2.xml><?xml version="1.0" encoding="utf-8"?>
<ds:datastoreItem xmlns:ds="http://schemas.openxmlformats.org/officeDocument/2006/customXml" ds:itemID="{2F18DB7D-D32E-4B90-917C-E9440BC262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2860D0-7415-468A-A6FF-0E3C18AA7856}"/>
</file>

<file path=docProps/app.xml><?xml version="1.0" encoding="utf-8"?>
<Properties xmlns="http://schemas.openxmlformats.org/officeDocument/2006/extended-properties" xmlns:vt="http://schemas.openxmlformats.org/officeDocument/2006/docPropsVTypes">
  <TotalTime>11119</TotalTime>
  <Words>422</Words>
  <Application>Microsoft Office PowerPoint</Application>
  <PresentationFormat>Widescreen</PresentationFormat>
  <Paragraphs>69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Soli priekšā kiberdraudiem.</vt:lpstr>
      <vt:lpstr>Prezentācijā</vt:lpstr>
      <vt:lpstr>Cilvēciskais faktors</vt:lpstr>
      <vt:lpstr>Cilvēciskais faktors</vt:lpstr>
      <vt:lpstr>Cilvēciskais faktors</vt:lpstr>
      <vt:lpstr>Cilvēciskais faktors</vt:lpstr>
      <vt:lpstr>Tīmekļa vietņu ievainojamību ziņošana</vt:lpstr>
      <vt:lpstr>Apkopojums</vt:lpstr>
      <vt:lpstr>Paldies!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Jānis Grēviņš</dc:creator>
  <cp:lastModifiedBy>Sarmīte Daņilova</cp:lastModifiedBy>
  <cp:revision>20</cp:revision>
  <cp:lastPrinted>2025-04-25T12:42:21Z</cp:lastPrinted>
  <dcterms:created xsi:type="dcterms:W3CDTF">2025-03-11T22:58:39Z</dcterms:created>
  <dcterms:modified xsi:type="dcterms:W3CDTF">2026-08-20T09:46:14Z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0x010100B58C3C308F1F7C44A4B99F595D676272</vt:lpwstr>
  </property>
  <property fmtid="{D5CDD505-2E9C-101B-9397-08002B2CF9AE}" pid="3" name="MediaServiceImageTags">
    <vt:lpwstr/>
  </property>
</Properties>
</file>